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  <p:sldMasterId id="2147483752" r:id="rId5"/>
    <p:sldMasterId id="2147483766" r:id="rId6"/>
    <p:sldMasterId id="2147483780" r:id="rId7"/>
    <p:sldMasterId id="2147483794" r:id="rId8"/>
  </p:sldMasterIdLst>
  <p:notesMasterIdLst>
    <p:notesMasterId r:id="rId18"/>
  </p:notesMasterIdLst>
  <p:handoutMasterIdLst>
    <p:handoutMasterId r:id="rId19"/>
  </p:handoutMasterIdLst>
  <p:sldIdLst>
    <p:sldId id="326" r:id="rId9"/>
    <p:sldId id="360" r:id="rId10"/>
    <p:sldId id="352" r:id="rId11"/>
    <p:sldId id="331" r:id="rId12"/>
    <p:sldId id="259" r:id="rId13"/>
    <p:sldId id="358" r:id="rId14"/>
    <p:sldId id="329" r:id="rId15"/>
    <p:sldId id="332" r:id="rId16"/>
    <p:sldId id="308" r:id="rId17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ECA8A1-3FCC-6DD7-6D81-E1978FAB7F70}" name="Anna-Maria Johansson" initials="AJ" userId="S::anna-maria.johansson@sollentuna.se::b6c70be9-1f6c-4c5e-a539-7354becf08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490" autoAdjust="0"/>
  </p:normalViewPr>
  <p:slideViewPr>
    <p:cSldViewPr snapToGrid="0" showGuides="1">
      <p:cViewPr varScale="1">
        <p:scale>
          <a:sx n="49" d="100"/>
          <a:sy n="49" d="100"/>
        </p:scale>
        <p:origin x="1336" y="52"/>
      </p:cViewPr>
      <p:guideLst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10F4D-E49F-4B22-B5CB-878F1E8861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AF7A46-D470-426C-927C-A545EA4D18E3}">
      <dgm:prSet/>
      <dgm:spPr/>
      <dgm:t>
        <a:bodyPr/>
        <a:lstStyle/>
        <a:p>
          <a:r>
            <a:rPr lang="en-US"/>
            <a:t>Nya målgrupper – andra behov</a:t>
          </a:r>
        </a:p>
      </dgm:t>
    </dgm:pt>
    <dgm:pt modelId="{A90D3917-F7F9-4113-B88D-FD40CEA1627F}" type="parTrans" cxnId="{3B51C9B4-7058-4020-9B5D-3AC484F6340A}">
      <dgm:prSet/>
      <dgm:spPr/>
      <dgm:t>
        <a:bodyPr/>
        <a:lstStyle/>
        <a:p>
          <a:endParaRPr lang="en-US"/>
        </a:p>
      </dgm:t>
    </dgm:pt>
    <dgm:pt modelId="{97BEB256-6B3B-4172-840C-B024EF4C1A5E}" type="sibTrans" cxnId="{3B51C9B4-7058-4020-9B5D-3AC484F6340A}">
      <dgm:prSet/>
      <dgm:spPr/>
      <dgm:t>
        <a:bodyPr/>
        <a:lstStyle/>
        <a:p>
          <a:endParaRPr lang="en-US"/>
        </a:p>
      </dgm:t>
    </dgm:pt>
    <dgm:pt modelId="{A673868C-3D94-416B-A9C5-2C4B96488ABD}">
      <dgm:prSet/>
      <dgm:spPr/>
      <dgm:t>
        <a:bodyPr/>
        <a:lstStyle/>
        <a:p>
          <a:r>
            <a:rPr lang="en-US"/>
            <a:t>Möjliggöra nya arbetssätt</a:t>
          </a:r>
        </a:p>
      </dgm:t>
    </dgm:pt>
    <dgm:pt modelId="{AC48F83C-A727-4E54-AB90-B7A18C63299E}" type="parTrans" cxnId="{17EF2654-7447-42CB-8AA9-252976758018}">
      <dgm:prSet/>
      <dgm:spPr/>
      <dgm:t>
        <a:bodyPr/>
        <a:lstStyle/>
        <a:p>
          <a:endParaRPr lang="en-US"/>
        </a:p>
      </dgm:t>
    </dgm:pt>
    <dgm:pt modelId="{63777AEC-47FD-4F10-80A2-787AEF558C06}" type="sibTrans" cxnId="{17EF2654-7447-42CB-8AA9-252976758018}">
      <dgm:prSet/>
      <dgm:spPr/>
      <dgm:t>
        <a:bodyPr/>
        <a:lstStyle/>
        <a:p>
          <a:endParaRPr lang="en-US"/>
        </a:p>
      </dgm:t>
    </dgm:pt>
    <dgm:pt modelId="{1B237F4F-11E2-4956-BBF8-FA1587C6A793}">
      <dgm:prSet/>
      <dgm:spPr/>
      <dgm:t>
        <a:bodyPr/>
        <a:lstStyle/>
        <a:p>
          <a:r>
            <a:rPr lang="en-US"/>
            <a:t>Kompetensutmaningen – färre ska göra mer</a:t>
          </a:r>
        </a:p>
      </dgm:t>
    </dgm:pt>
    <dgm:pt modelId="{7820FEE1-F00E-4FE6-A386-ED59ABE0BC21}" type="parTrans" cxnId="{CD16AAD1-8D89-4F8B-A211-82F3C665352B}">
      <dgm:prSet/>
      <dgm:spPr/>
      <dgm:t>
        <a:bodyPr/>
        <a:lstStyle/>
        <a:p>
          <a:endParaRPr lang="en-US"/>
        </a:p>
      </dgm:t>
    </dgm:pt>
    <dgm:pt modelId="{2053A7E2-D666-4902-A5A4-AFB00B60E569}" type="sibTrans" cxnId="{CD16AAD1-8D89-4F8B-A211-82F3C665352B}">
      <dgm:prSet/>
      <dgm:spPr/>
      <dgm:t>
        <a:bodyPr/>
        <a:lstStyle/>
        <a:p>
          <a:endParaRPr lang="en-US"/>
        </a:p>
      </dgm:t>
    </dgm:pt>
    <dgm:pt modelId="{61683671-E465-47FF-A3EE-FBFF95047B20}">
      <dgm:prSet/>
      <dgm:spPr/>
      <dgm:t>
        <a:bodyPr/>
        <a:lstStyle/>
        <a:p>
          <a:r>
            <a:rPr lang="en-US"/>
            <a:t>Digitaliseringen – nya beteenden och möjligheter </a:t>
          </a:r>
        </a:p>
      </dgm:t>
    </dgm:pt>
    <dgm:pt modelId="{F6B364D4-88C2-4525-BBBD-243B0DDE943C}" type="parTrans" cxnId="{6EB79FEA-378A-4CB2-A3D0-784EA9C85052}">
      <dgm:prSet/>
      <dgm:spPr/>
      <dgm:t>
        <a:bodyPr/>
        <a:lstStyle/>
        <a:p>
          <a:endParaRPr lang="en-US"/>
        </a:p>
      </dgm:t>
    </dgm:pt>
    <dgm:pt modelId="{55EED07F-59C3-4914-B93C-F7236DEDDCF9}" type="sibTrans" cxnId="{6EB79FEA-378A-4CB2-A3D0-784EA9C85052}">
      <dgm:prSet/>
      <dgm:spPr/>
      <dgm:t>
        <a:bodyPr/>
        <a:lstStyle/>
        <a:p>
          <a:endParaRPr lang="en-US"/>
        </a:p>
      </dgm:t>
    </dgm:pt>
    <dgm:pt modelId="{37FBC908-BAF0-4316-A0A2-DE7630E7465B}" type="pres">
      <dgm:prSet presAssocID="{6D610F4D-E49F-4B22-B5CB-878F1E886113}" presName="root" presStyleCnt="0">
        <dgm:presLayoutVars>
          <dgm:dir/>
          <dgm:resizeHandles val="exact"/>
        </dgm:presLayoutVars>
      </dgm:prSet>
      <dgm:spPr/>
    </dgm:pt>
    <dgm:pt modelId="{B9EFA533-7BDA-44A4-9B71-9E79F68CDAD8}" type="pres">
      <dgm:prSet presAssocID="{25AF7A46-D470-426C-927C-A545EA4D18E3}" presName="compNode" presStyleCnt="0"/>
      <dgm:spPr/>
    </dgm:pt>
    <dgm:pt modelId="{DEE6C733-9EDE-41CC-A8C1-9E26FA0829C7}" type="pres">
      <dgm:prSet presAssocID="{25AF7A46-D470-426C-927C-A545EA4D18E3}" presName="bgRect" presStyleLbl="bgShp" presStyleIdx="0" presStyleCnt="4"/>
      <dgm:spPr/>
    </dgm:pt>
    <dgm:pt modelId="{11E6B485-E325-4FD3-856A-019E2F4CD2C6}" type="pres">
      <dgm:prSet presAssocID="{25AF7A46-D470-426C-927C-A545EA4D18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nonsering"/>
        </a:ext>
      </dgm:extLst>
    </dgm:pt>
    <dgm:pt modelId="{DFEA6DF5-F3D1-41D4-A086-28E70F805862}" type="pres">
      <dgm:prSet presAssocID="{25AF7A46-D470-426C-927C-A545EA4D18E3}" presName="spaceRect" presStyleCnt="0"/>
      <dgm:spPr/>
    </dgm:pt>
    <dgm:pt modelId="{0DEF7245-3483-456B-AFCE-71DDC96856CA}" type="pres">
      <dgm:prSet presAssocID="{25AF7A46-D470-426C-927C-A545EA4D18E3}" presName="parTx" presStyleLbl="revTx" presStyleIdx="0" presStyleCnt="4">
        <dgm:presLayoutVars>
          <dgm:chMax val="0"/>
          <dgm:chPref val="0"/>
        </dgm:presLayoutVars>
      </dgm:prSet>
      <dgm:spPr/>
    </dgm:pt>
    <dgm:pt modelId="{28D1E2D5-B7E8-4073-A7C0-990D69969ABC}" type="pres">
      <dgm:prSet presAssocID="{97BEB256-6B3B-4172-840C-B024EF4C1A5E}" presName="sibTrans" presStyleCnt="0"/>
      <dgm:spPr/>
    </dgm:pt>
    <dgm:pt modelId="{06E5E0D4-C729-4BE5-B184-0AC1F2F32E7B}" type="pres">
      <dgm:prSet presAssocID="{A673868C-3D94-416B-A9C5-2C4B96488ABD}" presName="compNode" presStyleCnt="0"/>
      <dgm:spPr/>
    </dgm:pt>
    <dgm:pt modelId="{36FDB6E6-BA07-40AF-A52F-A6127E779E22}" type="pres">
      <dgm:prSet presAssocID="{A673868C-3D94-416B-A9C5-2C4B96488ABD}" presName="bgRect" presStyleLbl="bgShp" presStyleIdx="1" presStyleCnt="4"/>
      <dgm:spPr/>
    </dgm:pt>
    <dgm:pt modelId="{37555DA5-8CBB-42B6-BD20-84F03464E9D4}" type="pres">
      <dgm:prSet presAssocID="{A673868C-3D94-416B-A9C5-2C4B96488A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92001D48-BEFA-4831-A416-D182D8C50AB9}" type="pres">
      <dgm:prSet presAssocID="{A673868C-3D94-416B-A9C5-2C4B96488ABD}" presName="spaceRect" presStyleCnt="0"/>
      <dgm:spPr/>
    </dgm:pt>
    <dgm:pt modelId="{4D1D37A0-6390-48A2-962C-02C88C156DA0}" type="pres">
      <dgm:prSet presAssocID="{A673868C-3D94-416B-A9C5-2C4B96488ABD}" presName="parTx" presStyleLbl="revTx" presStyleIdx="1" presStyleCnt="4">
        <dgm:presLayoutVars>
          <dgm:chMax val="0"/>
          <dgm:chPref val="0"/>
        </dgm:presLayoutVars>
      </dgm:prSet>
      <dgm:spPr/>
    </dgm:pt>
    <dgm:pt modelId="{0FB98900-7775-4D59-8A85-768062A44CEF}" type="pres">
      <dgm:prSet presAssocID="{63777AEC-47FD-4F10-80A2-787AEF558C06}" presName="sibTrans" presStyleCnt="0"/>
      <dgm:spPr/>
    </dgm:pt>
    <dgm:pt modelId="{EE6CC8C7-3952-4580-923F-6C1424439FB8}" type="pres">
      <dgm:prSet presAssocID="{1B237F4F-11E2-4956-BBF8-FA1587C6A793}" presName="compNode" presStyleCnt="0"/>
      <dgm:spPr/>
    </dgm:pt>
    <dgm:pt modelId="{986A8C31-22DB-4029-AB71-82E624145D01}" type="pres">
      <dgm:prSet presAssocID="{1B237F4F-11E2-4956-BBF8-FA1587C6A793}" presName="bgRect" presStyleLbl="bgShp" presStyleIdx="2" presStyleCnt="4"/>
      <dgm:spPr/>
    </dgm:pt>
    <dgm:pt modelId="{5DDB8CCE-1D6D-44BB-A76F-F7F40E669321}" type="pres">
      <dgm:prSet presAssocID="{1B237F4F-11E2-4956-BBF8-FA1587C6A7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ant"/>
        </a:ext>
      </dgm:extLst>
    </dgm:pt>
    <dgm:pt modelId="{8305323B-0D64-4A61-AFFD-2CDA4262EA5D}" type="pres">
      <dgm:prSet presAssocID="{1B237F4F-11E2-4956-BBF8-FA1587C6A793}" presName="spaceRect" presStyleCnt="0"/>
      <dgm:spPr/>
    </dgm:pt>
    <dgm:pt modelId="{66F68D27-600A-424B-B969-88032DE65F4B}" type="pres">
      <dgm:prSet presAssocID="{1B237F4F-11E2-4956-BBF8-FA1587C6A793}" presName="parTx" presStyleLbl="revTx" presStyleIdx="2" presStyleCnt="4">
        <dgm:presLayoutVars>
          <dgm:chMax val="0"/>
          <dgm:chPref val="0"/>
        </dgm:presLayoutVars>
      </dgm:prSet>
      <dgm:spPr/>
    </dgm:pt>
    <dgm:pt modelId="{E555710C-50F7-4F29-B327-A14CE9A551C7}" type="pres">
      <dgm:prSet presAssocID="{2053A7E2-D666-4902-A5A4-AFB00B60E569}" presName="sibTrans" presStyleCnt="0"/>
      <dgm:spPr/>
    </dgm:pt>
    <dgm:pt modelId="{ED755FF4-96DD-4472-B990-53C0A595ACBF}" type="pres">
      <dgm:prSet presAssocID="{61683671-E465-47FF-A3EE-FBFF95047B20}" presName="compNode" presStyleCnt="0"/>
      <dgm:spPr/>
    </dgm:pt>
    <dgm:pt modelId="{21C73A7D-A801-440C-986D-D77D4BBDDB6B}" type="pres">
      <dgm:prSet presAssocID="{61683671-E465-47FF-A3EE-FBFF95047B20}" presName="bgRect" presStyleLbl="bgShp" presStyleIdx="3" presStyleCnt="4"/>
      <dgm:spPr/>
    </dgm:pt>
    <dgm:pt modelId="{34615302-91B5-49C5-9BEA-37ADB2AA6305}" type="pres">
      <dgm:prSet presAssocID="{61683671-E465-47FF-A3EE-FBFF95047B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9DEE4B5-538D-4384-A333-750D0FA152EA}" type="pres">
      <dgm:prSet presAssocID="{61683671-E465-47FF-A3EE-FBFF95047B20}" presName="spaceRect" presStyleCnt="0"/>
      <dgm:spPr/>
    </dgm:pt>
    <dgm:pt modelId="{4B9BBCDD-27B1-4EE7-99BA-1EB1E4CADA30}" type="pres">
      <dgm:prSet presAssocID="{61683671-E465-47FF-A3EE-FBFF95047B2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56A237-D7EE-449A-A5AC-0C7C6719139C}" type="presOf" srcId="{1B237F4F-11E2-4956-BBF8-FA1587C6A793}" destId="{66F68D27-600A-424B-B969-88032DE65F4B}" srcOrd="0" destOrd="0" presId="urn:microsoft.com/office/officeart/2018/2/layout/IconVerticalSolidList"/>
    <dgm:cxn modelId="{17EF2654-7447-42CB-8AA9-252976758018}" srcId="{6D610F4D-E49F-4B22-B5CB-878F1E886113}" destId="{A673868C-3D94-416B-A9C5-2C4B96488ABD}" srcOrd="1" destOrd="0" parTransId="{AC48F83C-A727-4E54-AB90-B7A18C63299E}" sibTransId="{63777AEC-47FD-4F10-80A2-787AEF558C06}"/>
    <dgm:cxn modelId="{23954082-A643-4458-8E8C-215D79D22179}" type="presOf" srcId="{61683671-E465-47FF-A3EE-FBFF95047B20}" destId="{4B9BBCDD-27B1-4EE7-99BA-1EB1E4CADA30}" srcOrd="0" destOrd="0" presId="urn:microsoft.com/office/officeart/2018/2/layout/IconVerticalSolidList"/>
    <dgm:cxn modelId="{9E10798A-8A83-4424-91A2-EBF916BF88ED}" type="presOf" srcId="{25AF7A46-D470-426C-927C-A545EA4D18E3}" destId="{0DEF7245-3483-456B-AFCE-71DDC96856CA}" srcOrd="0" destOrd="0" presId="urn:microsoft.com/office/officeart/2018/2/layout/IconVerticalSolidList"/>
    <dgm:cxn modelId="{3B51C9B4-7058-4020-9B5D-3AC484F6340A}" srcId="{6D610F4D-E49F-4B22-B5CB-878F1E886113}" destId="{25AF7A46-D470-426C-927C-A545EA4D18E3}" srcOrd="0" destOrd="0" parTransId="{A90D3917-F7F9-4113-B88D-FD40CEA1627F}" sibTransId="{97BEB256-6B3B-4172-840C-B024EF4C1A5E}"/>
    <dgm:cxn modelId="{CD16AAD1-8D89-4F8B-A211-82F3C665352B}" srcId="{6D610F4D-E49F-4B22-B5CB-878F1E886113}" destId="{1B237F4F-11E2-4956-BBF8-FA1587C6A793}" srcOrd="2" destOrd="0" parTransId="{7820FEE1-F00E-4FE6-A386-ED59ABE0BC21}" sibTransId="{2053A7E2-D666-4902-A5A4-AFB00B60E569}"/>
    <dgm:cxn modelId="{2BC3F4D4-9AB3-4E39-8918-0701DF73C35A}" type="presOf" srcId="{A673868C-3D94-416B-A9C5-2C4B96488ABD}" destId="{4D1D37A0-6390-48A2-962C-02C88C156DA0}" srcOrd="0" destOrd="0" presId="urn:microsoft.com/office/officeart/2018/2/layout/IconVerticalSolidList"/>
    <dgm:cxn modelId="{6EB79FEA-378A-4CB2-A3D0-784EA9C85052}" srcId="{6D610F4D-E49F-4B22-B5CB-878F1E886113}" destId="{61683671-E465-47FF-A3EE-FBFF95047B20}" srcOrd="3" destOrd="0" parTransId="{F6B364D4-88C2-4525-BBBD-243B0DDE943C}" sibTransId="{55EED07F-59C3-4914-B93C-F7236DEDDCF9}"/>
    <dgm:cxn modelId="{907673F1-109D-4622-87F3-80CD86324B9C}" type="presOf" srcId="{6D610F4D-E49F-4B22-B5CB-878F1E886113}" destId="{37FBC908-BAF0-4316-A0A2-DE7630E7465B}" srcOrd="0" destOrd="0" presId="urn:microsoft.com/office/officeart/2018/2/layout/IconVerticalSolidList"/>
    <dgm:cxn modelId="{CECCC339-ADD2-4944-99C6-2A4B6408139F}" type="presParOf" srcId="{37FBC908-BAF0-4316-A0A2-DE7630E7465B}" destId="{B9EFA533-7BDA-44A4-9B71-9E79F68CDAD8}" srcOrd="0" destOrd="0" presId="urn:microsoft.com/office/officeart/2018/2/layout/IconVerticalSolidList"/>
    <dgm:cxn modelId="{371BC643-87B5-494B-9900-BB9B2422AAE3}" type="presParOf" srcId="{B9EFA533-7BDA-44A4-9B71-9E79F68CDAD8}" destId="{DEE6C733-9EDE-41CC-A8C1-9E26FA0829C7}" srcOrd="0" destOrd="0" presId="urn:microsoft.com/office/officeart/2018/2/layout/IconVerticalSolidList"/>
    <dgm:cxn modelId="{29C60D21-DCB0-4536-AB3A-29EEBFF804B3}" type="presParOf" srcId="{B9EFA533-7BDA-44A4-9B71-9E79F68CDAD8}" destId="{11E6B485-E325-4FD3-856A-019E2F4CD2C6}" srcOrd="1" destOrd="0" presId="urn:microsoft.com/office/officeart/2018/2/layout/IconVerticalSolidList"/>
    <dgm:cxn modelId="{9486DE73-2DFB-491D-B304-2F9EB86E554D}" type="presParOf" srcId="{B9EFA533-7BDA-44A4-9B71-9E79F68CDAD8}" destId="{DFEA6DF5-F3D1-41D4-A086-28E70F805862}" srcOrd="2" destOrd="0" presId="urn:microsoft.com/office/officeart/2018/2/layout/IconVerticalSolidList"/>
    <dgm:cxn modelId="{4A5DC425-DBDB-460C-9281-7D9682E0FD6E}" type="presParOf" srcId="{B9EFA533-7BDA-44A4-9B71-9E79F68CDAD8}" destId="{0DEF7245-3483-456B-AFCE-71DDC96856CA}" srcOrd="3" destOrd="0" presId="urn:microsoft.com/office/officeart/2018/2/layout/IconVerticalSolidList"/>
    <dgm:cxn modelId="{F252F73E-D460-40DD-AF23-203198FF7C8B}" type="presParOf" srcId="{37FBC908-BAF0-4316-A0A2-DE7630E7465B}" destId="{28D1E2D5-B7E8-4073-A7C0-990D69969ABC}" srcOrd="1" destOrd="0" presId="urn:microsoft.com/office/officeart/2018/2/layout/IconVerticalSolidList"/>
    <dgm:cxn modelId="{36097ECF-CFDA-4BA6-BC7D-0DC8F5334155}" type="presParOf" srcId="{37FBC908-BAF0-4316-A0A2-DE7630E7465B}" destId="{06E5E0D4-C729-4BE5-B184-0AC1F2F32E7B}" srcOrd="2" destOrd="0" presId="urn:microsoft.com/office/officeart/2018/2/layout/IconVerticalSolidList"/>
    <dgm:cxn modelId="{08511AF0-47D4-4BB0-A3EF-72459755C766}" type="presParOf" srcId="{06E5E0D4-C729-4BE5-B184-0AC1F2F32E7B}" destId="{36FDB6E6-BA07-40AF-A52F-A6127E779E22}" srcOrd="0" destOrd="0" presId="urn:microsoft.com/office/officeart/2018/2/layout/IconVerticalSolidList"/>
    <dgm:cxn modelId="{7D20592D-C7D1-49E2-8DC1-7D4224CD058C}" type="presParOf" srcId="{06E5E0D4-C729-4BE5-B184-0AC1F2F32E7B}" destId="{37555DA5-8CBB-42B6-BD20-84F03464E9D4}" srcOrd="1" destOrd="0" presId="urn:microsoft.com/office/officeart/2018/2/layout/IconVerticalSolidList"/>
    <dgm:cxn modelId="{467166AD-5653-4D32-BCE0-EE36167661CF}" type="presParOf" srcId="{06E5E0D4-C729-4BE5-B184-0AC1F2F32E7B}" destId="{92001D48-BEFA-4831-A416-D182D8C50AB9}" srcOrd="2" destOrd="0" presId="urn:microsoft.com/office/officeart/2018/2/layout/IconVerticalSolidList"/>
    <dgm:cxn modelId="{BC455C5E-930F-4FD6-AA03-B039698F818A}" type="presParOf" srcId="{06E5E0D4-C729-4BE5-B184-0AC1F2F32E7B}" destId="{4D1D37A0-6390-48A2-962C-02C88C156DA0}" srcOrd="3" destOrd="0" presId="urn:microsoft.com/office/officeart/2018/2/layout/IconVerticalSolidList"/>
    <dgm:cxn modelId="{4BE38035-0EF0-486E-A85C-D87ED84E77B6}" type="presParOf" srcId="{37FBC908-BAF0-4316-A0A2-DE7630E7465B}" destId="{0FB98900-7775-4D59-8A85-768062A44CEF}" srcOrd="3" destOrd="0" presId="urn:microsoft.com/office/officeart/2018/2/layout/IconVerticalSolidList"/>
    <dgm:cxn modelId="{AFF4D24F-F772-4C50-A042-85C7F45D96FB}" type="presParOf" srcId="{37FBC908-BAF0-4316-A0A2-DE7630E7465B}" destId="{EE6CC8C7-3952-4580-923F-6C1424439FB8}" srcOrd="4" destOrd="0" presId="urn:microsoft.com/office/officeart/2018/2/layout/IconVerticalSolidList"/>
    <dgm:cxn modelId="{5749A9F4-25E6-405C-B040-18B8824FEE7B}" type="presParOf" srcId="{EE6CC8C7-3952-4580-923F-6C1424439FB8}" destId="{986A8C31-22DB-4029-AB71-82E624145D01}" srcOrd="0" destOrd="0" presId="urn:microsoft.com/office/officeart/2018/2/layout/IconVerticalSolidList"/>
    <dgm:cxn modelId="{A72FE1BB-746B-4DE8-89CC-6BF599E69FC3}" type="presParOf" srcId="{EE6CC8C7-3952-4580-923F-6C1424439FB8}" destId="{5DDB8CCE-1D6D-44BB-A76F-F7F40E669321}" srcOrd="1" destOrd="0" presId="urn:microsoft.com/office/officeart/2018/2/layout/IconVerticalSolidList"/>
    <dgm:cxn modelId="{A44AB737-49B5-421F-A4F0-F429A57BAA63}" type="presParOf" srcId="{EE6CC8C7-3952-4580-923F-6C1424439FB8}" destId="{8305323B-0D64-4A61-AFFD-2CDA4262EA5D}" srcOrd="2" destOrd="0" presId="urn:microsoft.com/office/officeart/2018/2/layout/IconVerticalSolidList"/>
    <dgm:cxn modelId="{BC1DED0D-1E57-43B8-BED0-1164C3886F76}" type="presParOf" srcId="{EE6CC8C7-3952-4580-923F-6C1424439FB8}" destId="{66F68D27-600A-424B-B969-88032DE65F4B}" srcOrd="3" destOrd="0" presId="urn:microsoft.com/office/officeart/2018/2/layout/IconVerticalSolidList"/>
    <dgm:cxn modelId="{DDAF5392-7CAA-455A-818B-E706A58D40CB}" type="presParOf" srcId="{37FBC908-BAF0-4316-A0A2-DE7630E7465B}" destId="{E555710C-50F7-4F29-B327-A14CE9A551C7}" srcOrd="5" destOrd="0" presId="urn:microsoft.com/office/officeart/2018/2/layout/IconVerticalSolidList"/>
    <dgm:cxn modelId="{C869B551-1A7A-4A95-B5E4-7917EFB0B300}" type="presParOf" srcId="{37FBC908-BAF0-4316-A0A2-DE7630E7465B}" destId="{ED755FF4-96DD-4472-B990-53C0A595ACBF}" srcOrd="6" destOrd="0" presId="urn:microsoft.com/office/officeart/2018/2/layout/IconVerticalSolidList"/>
    <dgm:cxn modelId="{D2AEAB86-2457-40C6-BACA-8333A7F2C31C}" type="presParOf" srcId="{ED755FF4-96DD-4472-B990-53C0A595ACBF}" destId="{21C73A7D-A801-440C-986D-D77D4BBDDB6B}" srcOrd="0" destOrd="0" presId="urn:microsoft.com/office/officeart/2018/2/layout/IconVerticalSolidList"/>
    <dgm:cxn modelId="{D8C2AB85-02E2-4A0F-B78C-700620176492}" type="presParOf" srcId="{ED755FF4-96DD-4472-B990-53C0A595ACBF}" destId="{34615302-91B5-49C5-9BEA-37ADB2AA6305}" srcOrd="1" destOrd="0" presId="urn:microsoft.com/office/officeart/2018/2/layout/IconVerticalSolidList"/>
    <dgm:cxn modelId="{A1D8C326-E1C9-41AF-86B4-C6F982F73C19}" type="presParOf" srcId="{ED755FF4-96DD-4472-B990-53C0A595ACBF}" destId="{B9DEE4B5-538D-4384-A333-750D0FA152EA}" srcOrd="2" destOrd="0" presId="urn:microsoft.com/office/officeart/2018/2/layout/IconVerticalSolidList"/>
    <dgm:cxn modelId="{5C7675FC-9489-493A-AF82-F8532615E8A0}" type="presParOf" srcId="{ED755FF4-96DD-4472-B990-53C0A595ACBF}" destId="{4B9BBCDD-27B1-4EE7-99BA-1EB1E4CADA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E0740-4458-4E7B-B120-4D7D15BE411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D851754-5D51-421E-9F38-4FCD079D04F7}">
      <dgm:prSet phldrT="[Text]"/>
      <dgm:spPr/>
      <dgm:t>
        <a:bodyPr/>
        <a:lstStyle/>
        <a:p>
          <a:r>
            <a:rPr lang="sv-SE" dirty="0"/>
            <a:t>Apr 2017</a:t>
          </a:r>
        </a:p>
      </dgm:t>
    </dgm:pt>
    <dgm:pt modelId="{5F3A0834-9159-4BE5-8F98-3DE441FCEA07}" type="parTrans" cxnId="{61C20E0A-BD34-4EB8-A229-628450B70F47}">
      <dgm:prSet/>
      <dgm:spPr/>
      <dgm:t>
        <a:bodyPr/>
        <a:lstStyle/>
        <a:p>
          <a:endParaRPr lang="sv-SE"/>
        </a:p>
      </dgm:t>
    </dgm:pt>
    <dgm:pt modelId="{DC15FC17-DCD4-4F4C-A4CB-F90F0B01F629}" type="sibTrans" cxnId="{61C20E0A-BD34-4EB8-A229-628450B70F47}">
      <dgm:prSet/>
      <dgm:spPr/>
      <dgm:t>
        <a:bodyPr/>
        <a:lstStyle/>
        <a:p>
          <a:endParaRPr lang="sv-SE"/>
        </a:p>
      </dgm:t>
    </dgm:pt>
    <dgm:pt modelId="{292D4509-975F-4552-A822-83A584B20E92}">
      <dgm:prSet phldrT="[Text]"/>
      <dgm:spPr/>
      <dgm:t>
        <a:bodyPr/>
        <a:lstStyle/>
        <a:p>
          <a:r>
            <a:rPr lang="sv-SE" dirty="0"/>
            <a:t>Aug 2020</a:t>
          </a:r>
        </a:p>
      </dgm:t>
    </dgm:pt>
    <dgm:pt modelId="{C079C274-11B5-4F53-AD60-21C2BAD858A8}" type="parTrans" cxnId="{20FDCDB0-9467-4B20-B767-F9EDEAFCE1B6}">
      <dgm:prSet/>
      <dgm:spPr/>
      <dgm:t>
        <a:bodyPr/>
        <a:lstStyle/>
        <a:p>
          <a:endParaRPr lang="sv-SE"/>
        </a:p>
      </dgm:t>
    </dgm:pt>
    <dgm:pt modelId="{166F44F6-7444-4F16-9B49-3712E014322D}" type="sibTrans" cxnId="{20FDCDB0-9467-4B20-B767-F9EDEAFCE1B6}">
      <dgm:prSet/>
      <dgm:spPr/>
      <dgm:t>
        <a:bodyPr/>
        <a:lstStyle/>
        <a:p>
          <a:endParaRPr lang="sv-SE"/>
        </a:p>
      </dgm:t>
    </dgm:pt>
    <dgm:pt modelId="{0DF30EEF-D0EF-44D3-80C4-E4197E380847}">
      <dgm:prSet phldrT="[Text]"/>
      <dgm:spPr/>
      <dgm:t>
        <a:bodyPr/>
        <a:lstStyle/>
        <a:p>
          <a:r>
            <a:rPr lang="sv-SE" dirty="0"/>
            <a:t>Juli 2024</a:t>
          </a:r>
        </a:p>
      </dgm:t>
    </dgm:pt>
    <dgm:pt modelId="{25ED1EFE-6A1F-4120-8EA0-E88457481883}" type="parTrans" cxnId="{92AC1F6F-19D9-4E8E-B426-BD63E944DD24}">
      <dgm:prSet/>
      <dgm:spPr/>
      <dgm:t>
        <a:bodyPr/>
        <a:lstStyle/>
        <a:p>
          <a:endParaRPr lang="sv-SE"/>
        </a:p>
      </dgm:t>
    </dgm:pt>
    <dgm:pt modelId="{31DB7DD6-D92E-4D4D-B4B8-A04397D8BDAB}" type="sibTrans" cxnId="{92AC1F6F-19D9-4E8E-B426-BD63E944DD24}">
      <dgm:prSet/>
      <dgm:spPr/>
      <dgm:t>
        <a:bodyPr/>
        <a:lstStyle/>
        <a:p>
          <a:endParaRPr lang="sv-SE"/>
        </a:p>
      </dgm:t>
    </dgm:pt>
    <dgm:pt modelId="{AB18CC91-0236-45C2-94AB-AA4091453B82}">
      <dgm:prSet/>
      <dgm:spPr/>
      <dgm:t>
        <a:bodyPr/>
        <a:lstStyle/>
        <a:p>
          <a:r>
            <a:rPr lang="sv-SE" dirty="0"/>
            <a:t>Jan 2025</a:t>
          </a:r>
        </a:p>
      </dgm:t>
    </dgm:pt>
    <dgm:pt modelId="{6F176AEC-8805-4A12-AEDF-56330822F188}" type="parTrans" cxnId="{A753E460-D1ED-40D5-8A8C-BA0E29303C1D}">
      <dgm:prSet/>
      <dgm:spPr/>
      <dgm:t>
        <a:bodyPr/>
        <a:lstStyle/>
        <a:p>
          <a:endParaRPr lang="sv-SE"/>
        </a:p>
      </dgm:t>
    </dgm:pt>
    <dgm:pt modelId="{F5AFEA57-C06F-416C-A115-7E9D70311F29}" type="sibTrans" cxnId="{A753E460-D1ED-40D5-8A8C-BA0E29303C1D}">
      <dgm:prSet/>
      <dgm:spPr/>
      <dgm:t>
        <a:bodyPr/>
        <a:lstStyle/>
        <a:p>
          <a:endParaRPr lang="sv-SE"/>
        </a:p>
      </dgm:t>
    </dgm:pt>
    <dgm:pt modelId="{E898BF02-B87D-436D-BB41-96F0EB86E92A}">
      <dgm:prSet/>
      <dgm:spPr/>
      <dgm:t>
        <a:bodyPr/>
        <a:lstStyle/>
        <a:p>
          <a:r>
            <a:rPr lang="sv-SE" dirty="0"/>
            <a:t>Maj 2025</a:t>
          </a:r>
        </a:p>
      </dgm:t>
    </dgm:pt>
    <dgm:pt modelId="{6A8DAF11-4F0F-4A9E-82DC-A072B10EC1A3}" type="parTrans" cxnId="{76BBF9FD-7799-4DB1-B2D5-37F0AA043B27}">
      <dgm:prSet/>
      <dgm:spPr/>
      <dgm:t>
        <a:bodyPr/>
        <a:lstStyle/>
        <a:p>
          <a:endParaRPr lang="sv-SE"/>
        </a:p>
      </dgm:t>
    </dgm:pt>
    <dgm:pt modelId="{04759314-52DA-453D-8D26-B4CFDE3A0684}" type="sibTrans" cxnId="{76BBF9FD-7799-4DB1-B2D5-37F0AA043B27}">
      <dgm:prSet/>
      <dgm:spPr/>
      <dgm:t>
        <a:bodyPr/>
        <a:lstStyle/>
        <a:p>
          <a:endParaRPr lang="sv-SE"/>
        </a:p>
      </dgm:t>
    </dgm:pt>
    <dgm:pt modelId="{36B17FBD-3D34-4134-AB6D-C2C4562FB1A4}">
      <dgm:prSet/>
      <dgm:spPr/>
      <dgm:t>
        <a:bodyPr/>
        <a:lstStyle/>
        <a:p>
          <a:r>
            <a:rPr lang="sv-SE" dirty="0"/>
            <a:t>1 juli 2025</a:t>
          </a:r>
        </a:p>
      </dgm:t>
    </dgm:pt>
    <dgm:pt modelId="{CA2C484D-46E0-4B87-BB50-C1DACA77F841}" type="parTrans" cxnId="{B79740EA-504D-4059-B2B9-1E5CA01FB970}">
      <dgm:prSet/>
      <dgm:spPr/>
      <dgm:t>
        <a:bodyPr/>
        <a:lstStyle/>
        <a:p>
          <a:endParaRPr lang="sv-SE"/>
        </a:p>
      </dgm:t>
    </dgm:pt>
    <dgm:pt modelId="{AC7ADBC2-DE84-4555-82DD-F0B5211BFF5B}" type="sibTrans" cxnId="{B79740EA-504D-4059-B2B9-1E5CA01FB970}">
      <dgm:prSet/>
      <dgm:spPr/>
      <dgm:t>
        <a:bodyPr/>
        <a:lstStyle/>
        <a:p>
          <a:endParaRPr lang="sv-SE"/>
        </a:p>
      </dgm:t>
    </dgm:pt>
    <dgm:pt modelId="{1EC1F65C-2EBC-4563-A349-46694F76996D}">
      <dgm:prSet/>
      <dgm:spPr/>
      <dgm:t>
        <a:bodyPr vert="horz"/>
        <a:lstStyle/>
        <a:p>
          <a:r>
            <a:rPr lang="sv-SE" dirty="0"/>
            <a:t>Utredning startade</a:t>
          </a:r>
        </a:p>
      </dgm:t>
    </dgm:pt>
    <dgm:pt modelId="{D30CAC86-CB32-472B-9814-696DA3B42D7A}" type="parTrans" cxnId="{8DC9D3F4-3F70-4B1F-AF28-B633CB35F01A}">
      <dgm:prSet/>
      <dgm:spPr/>
      <dgm:t>
        <a:bodyPr/>
        <a:lstStyle/>
        <a:p>
          <a:endParaRPr lang="sv-SE"/>
        </a:p>
      </dgm:t>
    </dgm:pt>
    <dgm:pt modelId="{631FFBB6-3062-4BE1-8601-3B9624EA98B8}" type="sibTrans" cxnId="{8DC9D3F4-3F70-4B1F-AF28-B633CB35F01A}">
      <dgm:prSet/>
      <dgm:spPr/>
      <dgm:t>
        <a:bodyPr/>
        <a:lstStyle/>
        <a:p>
          <a:endParaRPr lang="sv-SE"/>
        </a:p>
      </dgm:t>
    </dgm:pt>
    <dgm:pt modelId="{9B99C7C2-5D5E-4544-B45F-32B06921E839}">
      <dgm:prSet/>
      <dgm:spPr/>
      <dgm:t>
        <a:bodyPr/>
        <a:lstStyle/>
        <a:p>
          <a:r>
            <a:rPr lang="sv-SE" dirty="0"/>
            <a:t>Slutbetänkande (utredningens förslag)</a:t>
          </a:r>
        </a:p>
      </dgm:t>
    </dgm:pt>
    <dgm:pt modelId="{E460B7C8-DCA5-4F8E-993E-448CB389F02C}" type="parTrans" cxnId="{A04E4575-54EB-44A7-99B1-33EF45F83324}">
      <dgm:prSet/>
      <dgm:spPr/>
      <dgm:t>
        <a:bodyPr/>
        <a:lstStyle/>
        <a:p>
          <a:endParaRPr lang="sv-SE"/>
        </a:p>
      </dgm:t>
    </dgm:pt>
    <dgm:pt modelId="{56D00B04-6B3B-402E-AF0E-193627C5796F}" type="sibTrans" cxnId="{A04E4575-54EB-44A7-99B1-33EF45F83324}">
      <dgm:prSet/>
      <dgm:spPr/>
      <dgm:t>
        <a:bodyPr/>
        <a:lstStyle/>
        <a:p>
          <a:endParaRPr lang="sv-SE"/>
        </a:p>
      </dgm:t>
    </dgm:pt>
    <dgm:pt modelId="{B372B3E0-A685-42D4-9F27-9EA6352EFD76}">
      <dgm:prSet/>
      <dgm:spPr/>
      <dgm:t>
        <a:bodyPr/>
        <a:lstStyle/>
        <a:p>
          <a:r>
            <a:rPr lang="sv-SE" dirty="0"/>
            <a:t>Lagrådsremiss</a:t>
          </a:r>
        </a:p>
      </dgm:t>
    </dgm:pt>
    <dgm:pt modelId="{C502BA77-5F13-4D0E-9170-7775B175EB14}" type="parTrans" cxnId="{713184BF-C717-4FD9-8ECE-B6F1B9CA7DFC}">
      <dgm:prSet/>
      <dgm:spPr/>
      <dgm:t>
        <a:bodyPr/>
        <a:lstStyle/>
        <a:p>
          <a:endParaRPr lang="sv-SE"/>
        </a:p>
      </dgm:t>
    </dgm:pt>
    <dgm:pt modelId="{2C25A0FC-D532-44AE-98D9-CA2AE15E7D7E}" type="sibTrans" cxnId="{713184BF-C717-4FD9-8ECE-B6F1B9CA7DFC}">
      <dgm:prSet/>
      <dgm:spPr/>
      <dgm:t>
        <a:bodyPr/>
        <a:lstStyle/>
        <a:p>
          <a:endParaRPr lang="sv-SE"/>
        </a:p>
      </dgm:t>
    </dgm:pt>
    <dgm:pt modelId="{BE5C0629-9626-4FBE-9DB6-75E3268794B8}">
      <dgm:prSet/>
      <dgm:spPr/>
      <dgm:t>
        <a:bodyPr/>
        <a:lstStyle/>
        <a:p>
          <a:r>
            <a:rPr lang="sv-SE" dirty="0"/>
            <a:t>Proposition</a:t>
          </a:r>
        </a:p>
      </dgm:t>
    </dgm:pt>
    <dgm:pt modelId="{75BC2534-53A8-44CB-B96D-EDE7AE53E592}" type="parTrans" cxnId="{0EB24A0F-B9E6-4260-B513-B7CCBE215289}">
      <dgm:prSet/>
      <dgm:spPr/>
      <dgm:t>
        <a:bodyPr/>
        <a:lstStyle/>
        <a:p>
          <a:endParaRPr lang="sv-SE"/>
        </a:p>
      </dgm:t>
    </dgm:pt>
    <dgm:pt modelId="{DCEEDB71-A1DE-449C-9F22-0371F7435BE0}" type="sibTrans" cxnId="{0EB24A0F-B9E6-4260-B513-B7CCBE215289}">
      <dgm:prSet/>
      <dgm:spPr/>
      <dgm:t>
        <a:bodyPr/>
        <a:lstStyle/>
        <a:p>
          <a:endParaRPr lang="sv-SE"/>
        </a:p>
      </dgm:t>
    </dgm:pt>
    <dgm:pt modelId="{3A136F39-DF53-4A96-8118-5758E12924BD}">
      <dgm:prSet/>
      <dgm:spPr/>
      <dgm:t>
        <a:bodyPr/>
        <a:lstStyle/>
        <a:p>
          <a:r>
            <a:rPr lang="sv-SE" dirty="0"/>
            <a:t>Beslut i riksdag</a:t>
          </a:r>
        </a:p>
      </dgm:t>
    </dgm:pt>
    <dgm:pt modelId="{5D806230-57F7-46A6-B560-FF9C51738226}" type="parTrans" cxnId="{71422B61-3D00-409B-9916-CD4BAE0B58AB}">
      <dgm:prSet/>
      <dgm:spPr/>
      <dgm:t>
        <a:bodyPr/>
        <a:lstStyle/>
        <a:p>
          <a:endParaRPr lang="sv-SE"/>
        </a:p>
      </dgm:t>
    </dgm:pt>
    <dgm:pt modelId="{A8891742-B5BE-47F9-912E-1BAD18E10FA2}" type="sibTrans" cxnId="{71422B61-3D00-409B-9916-CD4BAE0B58AB}">
      <dgm:prSet/>
      <dgm:spPr/>
      <dgm:t>
        <a:bodyPr/>
        <a:lstStyle/>
        <a:p>
          <a:endParaRPr lang="sv-SE"/>
        </a:p>
      </dgm:t>
    </dgm:pt>
    <dgm:pt modelId="{CD6D7FB5-48A6-4C04-A430-7DEA720832D3}">
      <dgm:prSet/>
      <dgm:spPr/>
      <dgm:t>
        <a:bodyPr/>
        <a:lstStyle/>
        <a:p>
          <a:r>
            <a:rPr lang="sv-SE" dirty="0"/>
            <a:t>Ny lag</a:t>
          </a:r>
        </a:p>
      </dgm:t>
    </dgm:pt>
    <dgm:pt modelId="{7DFA1ADB-B180-4F0E-9A9C-A182E5653E06}" type="parTrans" cxnId="{7511DE1E-7A73-48BE-B7D5-FEECC9ADA0B9}">
      <dgm:prSet/>
      <dgm:spPr/>
      <dgm:t>
        <a:bodyPr/>
        <a:lstStyle/>
        <a:p>
          <a:endParaRPr lang="sv-SE"/>
        </a:p>
      </dgm:t>
    </dgm:pt>
    <dgm:pt modelId="{A9CF57D0-7E20-4B17-9CDC-CA147BDE2FF6}" type="sibTrans" cxnId="{7511DE1E-7A73-48BE-B7D5-FEECC9ADA0B9}">
      <dgm:prSet/>
      <dgm:spPr/>
      <dgm:t>
        <a:bodyPr/>
        <a:lstStyle/>
        <a:p>
          <a:endParaRPr lang="sv-SE"/>
        </a:p>
      </dgm:t>
    </dgm:pt>
    <dgm:pt modelId="{65FCE76B-283E-48BD-BFEC-B556679602BC}" type="pres">
      <dgm:prSet presAssocID="{AC6E0740-4458-4E7B-B120-4D7D15BE4116}" presName="CompostProcess" presStyleCnt="0">
        <dgm:presLayoutVars>
          <dgm:dir/>
          <dgm:resizeHandles val="exact"/>
        </dgm:presLayoutVars>
      </dgm:prSet>
      <dgm:spPr/>
    </dgm:pt>
    <dgm:pt modelId="{0C347FEC-4899-4335-BEB0-B04F875E5E19}" type="pres">
      <dgm:prSet presAssocID="{AC6E0740-4458-4E7B-B120-4D7D15BE4116}" presName="arrow" presStyleLbl="bgShp" presStyleIdx="0" presStyleCnt="1"/>
      <dgm:spPr/>
    </dgm:pt>
    <dgm:pt modelId="{25DE46CE-2977-47AF-9BBA-06C8A792C033}" type="pres">
      <dgm:prSet presAssocID="{AC6E0740-4458-4E7B-B120-4D7D15BE4116}" presName="linearProcess" presStyleCnt="0"/>
      <dgm:spPr/>
    </dgm:pt>
    <dgm:pt modelId="{31726EA2-DB91-41AE-8133-7DDA91C47B11}" type="pres">
      <dgm:prSet presAssocID="{7D851754-5D51-421E-9F38-4FCD079D04F7}" presName="textNode" presStyleLbl="node1" presStyleIdx="0" presStyleCnt="6">
        <dgm:presLayoutVars>
          <dgm:bulletEnabled val="1"/>
        </dgm:presLayoutVars>
      </dgm:prSet>
      <dgm:spPr/>
    </dgm:pt>
    <dgm:pt modelId="{47B1FC6E-0841-454E-9194-E79A92878649}" type="pres">
      <dgm:prSet presAssocID="{DC15FC17-DCD4-4F4C-A4CB-F90F0B01F629}" presName="sibTrans" presStyleCnt="0"/>
      <dgm:spPr/>
    </dgm:pt>
    <dgm:pt modelId="{1B95DED9-4AE6-470A-BDA2-B7DBC42629A8}" type="pres">
      <dgm:prSet presAssocID="{292D4509-975F-4552-A822-83A584B20E92}" presName="textNode" presStyleLbl="node1" presStyleIdx="1" presStyleCnt="6">
        <dgm:presLayoutVars>
          <dgm:bulletEnabled val="1"/>
        </dgm:presLayoutVars>
      </dgm:prSet>
      <dgm:spPr/>
    </dgm:pt>
    <dgm:pt modelId="{FE55C565-5D41-474A-BA4D-84BD3AFC52A5}" type="pres">
      <dgm:prSet presAssocID="{166F44F6-7444-4F16-9B49-3712E014322D}" presName="sibTrans" presStyleCnt="0"/>
      <dgm:spPr/>
    </dgm:pt>
    <dgm:pt modelId="{14D83631-A129-4C41-B91B-41B62CE53C9C}" type="pres">
      <dgm:prSet presAssocID="{0DF30EEF-D0EF-44D3-80C4-E4197E380847}" presName="textNode" presStyleLbl="node1" presStyleIdx="2" presStyleCnt="6">
        <dgm:presLayoutVars>
          <dgm:bulletEnabled val="1"/>
        </dgm:presLayoutVars>
      </dgm:prSet>
      <dgm:spPr/>
    </dgm:pt>
    <dgm:pt modelId="{1F8B5B66-93A1-44D2-B44D-98A065A2AD42}" type="pres">
      <dgm:prSet presAssocID="{31DB7DD6-D92E-4D4D-B4B8-A04397D8BDAB}" presName="sibTrans" presStyleCnt="0"/>
      <dgm:spPr/>
    </dgm:pt>
    <dgm:pt modelId="{E1077624-C711-4A9F-A30B-8EA431A44221}" type="pres">
      <dgm:prSet presAssocID="{AB18CC91-0236-45C2-94AB-AA4091453B82}" presName="textNode" presStyleLbl="node1" presStyleIdx="3" presStyleCnt="6">
        <dgm:presLayoutVars>
          <dgm:bulletEnabled val="1"/>
        </dgm:presLayoutVars>
      </dgm:prSet>
      <dgm:spPr/>
    </dgm:pt>
    <dgm:pt modelId="{77FECB4B-5475-433B-A3D5-0E19842741D1}" type="pres">
      <dgm:prSet presAssocID="{F5AFEA57-C06F-416C-A115-7E9D70311F29}" presName="sibTrans" presStyleCnt="0"/>
      <dgm:spPr/>
    </dgm:pt>
    <dgm:pt modelId="{3A453A55-5DEF-4DBE-BFF6-634976BF3BC1}" type="pres">
      <dgm:prSet presAssocID="{E898BF02-B87D-436D-BB41-96F0EB86E92A}" presName="textNode" presStyleLbl="node1" presStyleIdx="4" presStyleCnt="6">
        <dgm:presLayoutVars>
          <dgm:bulletEnabled val="1"/>
        </dgm:presLayoutVars>
      </dgm:prSet>
      <dgm:spPr/>
    </dgm:pt>
    <dgm:pt modelId="{85132F06-60E7-4A44-AF9E-3D0D67CA62DA}" type="pres">
      <dgm:prSet presAssocID="{04759314-52DA-453D-8D26-B4CFDE3A0684}" presName="sibTrans" presStyleCnt="0"/>
      <dgm:spPr/>
    </dgm:pt>
    <dgm:pt modelId="{B8807308-357C-485F-AAE6-C7F1A387AAA2}" type="pres">
      <dgm:prSet presAssocID="{36B17FBD-3D34-4134-AB6D-C2C4562FB1A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1C20E0A-BD34-4EB8-A229-628450B70F47}" srcId="{AC6E0740-4458-4E7B-B120-4D7D15BE4116}" destId="{7D851754-5D51-421E-9F38-4FCD079D04F7}" srcOrd="0" destOrd="0" parTransId="{5F3A0834-9159-4BE5-8F98-3DE441FCEA07}" sibTransId="{DC15FC17-DCD4-4F4C-A4CB-F90F0B01F629}"/>
    <dgm:cxn modelId="{972D800B-5D5D-48FC-A6A5-40100F0ABBEF}" type="presOf" srcId="{1EC1F65C-2EBC-4563-A349-46694F76996D}" destId="{31726EA2-DB91-41AE-8133-7DDA91C47B11}" srcOrd="0" destOrd="1" presId="urn:microsoft.com/office/officeart/2005/8/layout/hProcess9"/>
    <dgm:cxn modelId="{0EB24A0F-B9E6-4260-B513-B7CCBE215289}" srcId="{AB18CC91-0236-45C2-94AB-AA4091453B82}" destId="{BE5C0629-9626-4FBE-9DB6-75E3268794B8}" srcOrd="0" destOrd="0" parTransId="{75BC2534-53A8-44CB-B96D-EDE7AE53E592}" sibTransId="{DCEEDB71-A1DE-449C-9F22-0371F7435BE0}"/>
    <dgm:cxn modelId="{7511DE1E-7A73-48BE-B7D5-FEECC9ADA0B9}" srcId="{36B17FBD-3D34-4134-AB6D-C2C4562FB1A4}" destId="{CD6D7FB5-48A6-4C04-A430-7DEA720832D3}" srcOrd="0" destOrd="0" parTransId="{7DFA1ADB-B180-4F0E-9A9C-A182E5653E06}" sibTransId="{A9CF57D0-7E20-4B17-9CDC-CA147BDE2FF6}"/>
    <dgm:cxn modelId="{A753E460-D1ED-40D5-8A8C-BA0E29303C1D}" srcId="{AC6E0740-4458-4E7B-B120-4D7D15BE4116}" destId="{AB18CC91-0236-45C2-94AB-AA4091453B82}" srcOrd="3" destOrd="0" parTransId="{6F176AEC-8805-4A12-AEDF-56330822F188}" sibTransId="{F5AFEA57-C06F-416C-A115-7E9D70311F29}"/>
    <dgm:cxn modelId="{71422B61-3D00-409B-9916-CD4BAE0B58AB}" srcId="{E898BF02-B87D-436D-BB41-96F0EB86E92A}" destId="{3A136F39-DF53-4A96-8118-5758E12924BD}" srcOrd="0" destOrd="0" parTransId="{5D806230-57F7-46A6-B560-FF9C51738226}" sibTransId="{A8891742-B5BE-47F9-912E-1BAD18E10FA2}"/>
    <dgm:cxn modelId="{92AC1F6F-19D9-4E8E-B426-BD63E944DD24}" srcId="{AC6E0740-4458-4E7B-B120-4D7D15BE4116}" destId="{0DF30EEF-D0EF-44D3-80C4-E4197E380847}" srcOrd="2" destOrd="0" parTransId="{25ED1EFE-6A1F-4120-8EA0-E88457481883}" sibTransId="{31DB7DD6-D92E-4D4D-B4B8-A04397D8BDAB}"/>
    <dgm:cxn modelId="{2C497853-9521-4E58-BF1F-2CE48BC2C2E8}" type="presOf" srcId="{292D4509-975F-4552-A822-83A584B20E92}" destId="{1B95DED9-4AE6-470A-BDA2-B7DBC42629A8}" srcOrd="0" destOrd="0" presId="urn:microsoft.com/office/officeart/2005/8/layout/hProcess9"/>
    <dgm:cxn modelId="{A04E4575-54EB-44A7-99B1-33EF45F83324}" srcId="{292D4509-975F-4552-A822-83A584B20E92}" destId="{9B99C7C2-5D5E-4544-B45F-32B06921E839}" srcOrd="0" destOrd="0" parTransId="{E460B7C8-DCA5-4F8E-993E-448CB389F02C}" sibTransId="{56D00B04-6B3B-402E-AF0E-193627C5796F}"/>
    <dgm:cxn modelId="{A63F5955-20D5-4C90-AE6B-7A6CAFA226E9}" type="presOf" srcId="{AC6E0740-4458-4E7B-B120-4D7D15BE4116}" destId="{65FCE76B-283E-48BD-BFEC-B556679602BC}" srcOrd="0" destOrd="0" presId="urn:microsoft.com/office/officeart/2005/8/layout/hProcess9"/>
    <dgm:cxn modelId="{8B546387-CF84-43E1-B14C-3F19E06CCB25}" type="presOf" srcId="{3A136F39-DF53-4A96-8118-5758E12924BD}" destId="{3A453A55-5DEF-4DBE-BFF6-634976BF3BC1}" srcOrd="0" destOrd="1" presId="urn:microsoft.com/office/officeart/2005/8/layout/hProcess9"/>
    <dgm:cxn modelId="{41310A94-E6B0-4360-A223-AD1BCA79D765}" type="presOf" srcId="{E898BF02-B87D-436D-BB41-96F0EB86E92A}" destId="{3A453A55-5DEF-4DBE-BFF6-634976BF3BC1}" srcOrd="0" destOrd="0" presId="urn:microsoft.com/office/officeart/2005/8/layout/hProcess9"/>
    <dgm:cxn modelId="{AC1C689E-507B-4E86-A8DE-303C79EBF55C}" type="presOf" srcId="{CD6D7FB5-48A6-4C04-A430-7DEA720832D3}" destId="{B8807308-357C-485F-AAE6-C7F1A387AAA2}" srcOrd="0" destOrd="1" presId="urn:microsoft.com/office/officeart/2005/8/layout/hProcess9"/>
    <dgm:cxn modelId="{F76A76A4-366F-4F24-A3F4-83BDD63FEB78}" type="presOf" srcId="{9B99C7C2-5D5E-4544-B45F-32B06921E839}" destId="{1B95DED9-4AE6-470A-BDA2-B7DBC42629A8}" srcOrd="0" destOrd="1" presId="urn:microsoft.com/office/officeart/2005/8/layout/hProcess9"/>
    <dgm:cxn modelId="{BAF3A5AF-1DA1-4C66-B66A-D06A32CD40CF}" type="presOf" srcId="{AB18CC91-0236-45C2-94AB-AA4091453B82}" destId="{E1077624-C711-4A9F-A30B-8EA431A44221}" srcOrd="0" destOrd="0" presId="urn:microsoft.com/office/officeart/2005/8/layout/hProcess9"/>
    <dgm:cxn modelId="{20FDCDB0-9467-4B20-B767-F9EDEAFCE1B6}" srcId="{AC6E0740-4458-4E7B-B120-4D7D15BE4116}" destId="{292D4509-975F-4552-A822-83A584B20E92}" srcOrd="1" destOrd="0" parTransId="{C079C274-11B5-4F53-AD60-21C2BAD858A8}" sibTransId="{166F44F6-7444-4F16-9B49-3712E014322D}"/>
    <dgm:cxn modelId="{1EBD41B7-27D3-45D3-BB31-03FEC7DD0C84}" type="presOf" srcId="{0DF30EEF-D0EF-44D3-80C4-E4197E380847}" destId="{14D83631-A129-4C41-B91B-41B62CE53C9C}" srcOrd="0" destOrd="0" presId="urn:microsoft.com/office/officeart/2005/8/layout/hProcess9"/>
    <dgm:cxn modelId="{12FFC1BD-A63D-41A9-9FB5-35A01473D1D4}" type="presOf" srcId="{BE5C0629-9626-4FBE-9DB6-75E3268794B8}" destId="{E1077624-C711-4A9F-A30B-8EA431A44221}" srcOrd="0" destOrd="1" presId="urn:microsoft.com/office/officeart/2005/8/layout/hProcess9"/>
    <dgm:cxn modelId="{713184BF-C717-4FD9-8ECE-B6F1B9CA7DFC}" srcId="{0DF30EEF-D0EF-44D3-80C4-E4197E380847}" destId="{B372B3E0-A685-42D4-9F27-9EA6352EFD76}" srcOrd="0" destOrd="0" parTransId="{C502BA77-5F13-4D0E-9170-7775B175EB14}" sibTransId="{2C25A0FC-D532-44AE-98D9-CA2AE15E7D7E}"/>
    <dgm:cxn modelId="{113D2CD8-6736-4711-BB20-421CF1EDDF68}" type="presOf" srcId="{36B17FBD-3D34-4134-AB6D-C2C4562FB1A4}" destId="{B8807308-357C-485F-AAE6-C7F1A387AAA2}" srcOrd="0" destOrd="0" presId="urn:microsoft.com/office/officeart/2005/8/layout/hProcess9"/>
    <dgm:cxn modelId="{251ECCD9-F82E-47EE-A0C8-ABEA1E83D13F}" type="presOf" srcId="{B372B3E0-A685-42D4-9F27-9EA6352EFD76}" destId="{14D83631-A129-4C41-B91B-41B62CE53C9C}" srcOrd="0" destOrd="1" presId="urn:microsoft.com/office/officeart/2005/8/layout/hProcess9"/>
    <dgm:cxn modelId="{ECEA33E7-5AE6-47AB-A36C-9DA7BD770447}" type="presOf" srcId="{7D851754-5D51-421E-9F38-4FCD079D04F7}" destId="{31726EA2-DB91-41AE-8133-7DDA91C47B11}" srcOrd="0" destOrd="0" presId="urn:microsoft.com/office/officeart/2005/8/layout/hProcess9"/>
    <dgm:cxn modelId="{B79740EA-504D-4059-B2B9-1E5CA01FB970}" srcId="{AC6E0740-4458-4E7B-B120-4D7D15BE4116}" destId="{36B17FBD-3D34-4134-AB6D-C2C4562FB1A4}" srcOrd="5" destOrd="0" parTransId="{CA2C484D-46E0-4B87-BB50-C1DACA77F841}" sibTransId="{AC7ADBC2-DE84-4555-82DD-F0B5211BFF5B}"/>
    <dgm:cxn modelId="{8DC9D3F4-3F70-4B1F-AF28-B633CB35F01A}" srcId="{7D851754-5D51-421E-9F38-4FCD079D04F7}" destId="{1EC1F65C-2EBC-4563-A349-46694F76996D}" srcOrd="0" destOrd="0" parTransId="{D30CAC86-CB32-472B-9814-696DA3B42D7A}" sibTransId="{631FFBB6-3062-4BE1-8601-3B9624EA98B8}"/>
    <dgm:cxn modelId="{76BBF9FD-7799-4DB1-B2D5-37F0AA043B27}" srcId="{AC6E0740-4458-4E7B-B120-4D7D15BE4116}" destId="{E898BF02-B87D-436D-BB41-96F0EB86E92A}" srcOrd="4" destOrd="0" parTransId="{6A8DAF11-4F0F-4A9E-82DC-A072B10EC1A3}" sibTransId="{04759314-52DA-453D-8D26-B4CFDE3A0684}"/>
    <dgm:cxn modelId="{26F08ACA-1513-4E99-A759-D7845B9DFA3A}" type="presParOf" srcId="{65FCE76B-283E-48BD-BFEC-B556679602BC}" destId="{0C347FEC-4899-4335-BEB0-B04F875E5E19}" srcOrd="0" destOrd="0" presId="urn:microsoft.com/office/officeart/2005/8/layout/hProcess9"/>
    <dgm:cxn modelId="{B7B8CEED-1549-48AE-86A7-93571D604ABF}" type="presParOf" srcId="{65FCE76B-283E-48BD-BFEC-B556679602BC}" destId="{25DE46CE-2977-47AF-9BBA-06C8A792C033}" srcOrd="1" destOrd="0" presId="urn:microsoft.com/office/officeart/2005/8/layout/hProcess9"/>
    <dgm:cxn modelId="{5A92D960-8CD6-43AC-8432-8BD173DD640D}" type="presParOf" srcId="{25DE46CE-2977-47AF-9BBA-06C8A792C033}" destId="{31726EA2-DB91-41AE-8133-7DDA91C47B11}" srcOrd="0" destOrd="0" presId="urn:microsoft.com/office/officeart/2005/8/layout/hProcess9"/>
    <dgm:cxn modelId="{1CD5F283-F87E-42D4-8EF6-8B54BADBE167}" type="presParOf" srcId="{25DE46CE-2977-47AF-9BBA-06C8A792C033}" destId="{47B1FC6E-0841-454E-9194-E79A92878649}" srcOrd="1" destOrd="0" presId="urn:microsoft.com/office/officeart/2005/8/layout/hProcess9"/>
    <dgm:cxn modelId="{4E5C82E2-5D87-4666-AAAD-38AD5619D14B}" type="presParOf" srcId="{25DE46CE-2977-47AF-9BBA-06C8A792C033}" destId="{1B95DED9-4AE6-470A-BDA2-B7DBC42629A8}" srcOrd="2" destOrd="0" presId="urn:microsoft.com/office/officeart/2005/8/layout/hProcess9"/>
    <dgm:cxn modelId="{C53B3C52-EAEF-4BB1-88B9-BAC64F994369}" type="presParOf" srcId="{25DE46CE-2977-47AF-9BBA-06C8A792C033}" destId="{FE55C565-5D41-474A-BA4D-84BD3AFC52A5}" srcOrd="3" destOrd="0" presId="urn:microsoft.com/office/officeart/2005/8/layout/hProcess9"/>
    <dgm:cxn modelId="{F9ED5896-F800-4691-8E46-C2AF9EDB4957}" type="presParOf" srcId="{25DE46CE-2977-47AF-9BBA-06C8A792C033}" destId="{14D83631-A129-4C41-B91B-41B62CE53C9C}" srcOrd="4" destOrd="0" presId="urn:microsoft.com/office/officeart/2005/8/layout/hProcess9"/>
    <dgm:cxn modelId="{FE5EB94F-CEA3-4890-804B-D492E096D143}" type="presParOf" srcId="{25DE46CE-2977-47AF-9BBA-06C8A792C033}" destId="{1F8B5B66-93A1-44D2-B44D-98A065A2AD42}" srcOrd="5" destOrd="0" presId="urn:microsoft.com/office/officeart/2005/8/layout/hProcess9"/>
    <dgm:cxn modelId="{BA7BF335-62F2-45EE-B819-9609788522A5}" type="presParOf" srcId="{25DE46CE-2977-47AF-9BBA-06C8A792C033}" destId="{E1077624-C711-4A9F-A30B-8EA431A44221}" srcOrd="6" destOrd="0" presId="urn:microsoft.com/office/officeart/2005/8/layout/hProcess9"/>
    <dgm:cxn modelId="{FE533683-D024-49E6-99E9-02FC01E21700}" type="presParOf" srcId="{25DE46CE-2977-47AF-9BBA-06C8A792C033}" destId="{77FECB4B-5475-433B-A3D5-0E19842741D1}" srcOrd="7" destOrd="0" presId="urn:microsoft.com/office/officeart/2005/8/layout/hProcess9"/>
    <dgm:cxn modelId="{C6A56999-3B91-46D8-9445-A374B99238D1}" type="presParOf" srcId="{25DE46CE-2977-47AF-9BBA-06C8A792C033}" destId="{3A453A55-5DEF-4DBE-BFF6-634976BF3BC1}" srcOrd="8" destOrd="0" presId="urn:microsoft.com/office/officeart/2005/8/layout/hProcess9"/>
    <dgm:cxn modelId="{4DC6521F-7713-405A-AEF1-000004146A3B}" type="presParOf" srcId="{25DE46CE-2977-47AF-9BBA-06C8A792C033}" destId="{85132F06-60E7-4A44-AF9E-3D0D67CA62DA}" srcOrd="9" destOrd="0" presId="urn:microsoft.com/office/officeart/2005/8/layout/hProcess9"/>
    <dgm:cxn modelId="{EB60CE0E-5D53-4134-BE25-FBC700A93430}" type="presParOf" srcId="{25DE46CE-2977-47AF-9BBA-06C8A792C033}" destId="{B8807308-357C-485F-AAE6-C7F1A387AAA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A440A5-2E8E-4CC3-96F4-1D7046D0AF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4E3EF-7856-4824-AF8F-8936553C835C}">
      <dgm:prSet phldrT="[Text]" phldr="0"/>
      <dgm:spPr/>
      <dgm:t>
        <a:bodyPr/>
        <a:lstStyle/>
        <a:p>
          <a:pPr rtl="0"/>
          <a:r>
            <a:rPr lang="sv-SE" b="1" dirty="0"/>
            <a:t>Kunskapsbaserat</a:t>
          </a:r>
        </a:p>
      </dgm:t>
    </dgm:pt>
    <dgm:pt modelId="{8EA4F38B-C8E1-4FB6-8FB2-9F5F1B1718EA}" type="parTrans" cxnId="{7B38C08E-0B02-43C3-970F-35BAA61E2BB0}">
      <dgm:prSet/>
      <dgm:spPr/>
      <dgm:t>
        <a:bodyPr/>
        <a:lstStyle/>
        <a:p>
          <a:endParaRPr lang="en-US"/>
        </a:p>
      </dgm:t>
    </dgm:pt>
    <dgm:pt modelId="{6985819A-55E4-4DFA-BAD2-4A4046417678}" type="sibTrans" cxnId="{7B38C08E-0B02-43C3-970F-35BAA61E2BB0}">
      <dgm:prSet/>
      <dgm:spPr/>
      <dgm:t>
        <a:bodyPr/>
        <a:lstStyle/>
        <a:p>
          <a:endParaRPr lang="en-US"/>
        </a:p>
      </dgm:t>
    </dgm:pt>
    <dgm:pt modelId="{85032ADB-AD65-4377-BDEF-FF9CA7266598}">
      <dgm:prSet phldrT="[Text]" phldr="0"/>
      <dgm:spPr/>
      <dgm:t>
        <a:bodyPr/>
        <a:lstStyle/>
        <a:p>
          <a:pPr rtl="0"/>
          <a:r>
            <a:rPr lang="sv-SE" dirty="0">
              <a:latin typeface="+mj-lt"/>
            </a:rPr>
            <a:t>Stärker kvalitet och träffsäkerhet</a:t>
          </a:r>
        </a:p>
      </dgm:t>
    </dgm:pt>
    <dgm:pt modelId="{FE2A7318-5155-40A3-BE85-65E657E3C1B6}" type="parTrans" cxnId="{7171D8DD-8758-4FDD-8769-3F17A752BBBC}">
      <dgm:prSet/>
      <dgm:spPr/>
      <dgm:t>
        <a:bodyPr/>
        <a:lstStyle/>
        <a:p>
          <a:endParaRPr lang="en-US"/>
        </a:p>
      </dgm:t>
    </dgm:pt>
    <dgm:pt modelId="{50C63398-0760-4D56-B3CD-1ED3A4A440B4}" type="sibTrans" cxnId="{7171D8DD-8758-4FDD-8769-3F17A752BBBC}">
      <dgm:prSet/>
      <dgm:spPr/>
      <dgm:t>
        <a:bodyPr/>
        <a:lstStyle/>
        <a:p>
          <a:endParaRPr lang="en-US"/>
        </a:p>
      </dgm:t>
    </dgm:pt>
    <dgm:pt modelId="{497BEEFF-4F1E-4B4E-BF26-645BC6A3ABD6}">
      <dgm:prSet phldrT="[Text]" phldr="0"/>
      <dgm:spPr/>
      <dgm:t>
        <a:bodyPr/>
        <a:lstStyle/>
        <a:p>
          <a:pPr rtl="0"/>
          <a:r>
            <a:rPr lang="sv-SE" b="1" dirty="0">
              <a:latin typeface="+mj-lt"/>
            </a:rPr>
            <a:t>Tillgänglighet</a:t>
          </a:r>
        </a:p>
      </dgm:t>
    </dgm:pt>
    <dgm:pt modelId="{CE9B2992-38B0-4A26-B8AF-463984302C42}" type="parTrans" cxnId="{FCC93AAB-7E49-4AD4-9EDE-D3750BD70A0B}">
      <dgm:prSet/>
      <dgm:spPr/>
      <dgm:t>
        <a:bodyPr/>
        <a:lstStyle/>
        <a:p>
          <a:endParaRPr lang="en-US"/>
        </a:p>
      </dgm:t>
    </dgm:pt>
    <dgm:pt modelId="{8E70D764-2C03-459B-9EEA-B1EE5AC49A6E}" type="sibTrans" cxnId="{FCC93AAB-7E49-4AD4-9EDE-D3750BD70A0B}">
      <dgm:prSet/>
      <dgm:spPr/>
      <dgm:t>
        <a:bodyPr/>
        <a:lstStyle/>
        <a:p>
          <a:endParaRPr lang="en-US"/>
        </a:p>
      </dgm:t>
    </dgm:pt>
    <dgm:pt modelId="{773825A9-6AE1-4C7F-9D06-2E500798A7AE}">
      <dgm:prSet phldrT="[Text]" phldr="0"/>
      <dgm:spPr/>
      <dgm:t>
        <a:bodyPr/>
        <a:lstStyle/>
        <a:p>
          <a:pPr rtl="0"/>
          <a:r>
            <a:rPr lang="sv-SE" b="0" dirty="0"/>
            <a:t>Lätt att få kontakt och stöd</a:t>
          </a:r>
        </a:p>
      </dgm:t>
    </dgm:pt>
    <dgm:pt modelId="{9FD367A7-959B-4CFA-AF10-D15BE9CB45D7}" type="parTrans" cxnId="{89B971F2-A227-43F8-A6A3-872FD89B2B76}">
      <dgm:prSet/>
      <dgm:spPr/>
      <dgm:t>
        <a:bodyPr/>
        <a:lstStyle/>
        <a:p>
          <a:endParaRPr lang="en-US"/>
        </a:p>
      </dgm:t>
    </dgm:pt>
    <dgm:pt modelId="{F1AC1D59-F26A-4342-9E7D-899319DE58EB}" type="sibTrans" cxnId="{89B971F2-A227-43F8-A6A3-872FD89B2B76}">
      <dgm:prSet/>
      <dgm:spPr/>
      <dgm:t>
        <a:bodyPr/>
        <a:lstStyle/>
        <a:p>
          <a:endParaRPr lang="en-US"/>
        </a:p>
      </dgm:t>
    </dgm:pt>
    <dgm:pt modelId="{287AAE10-62B6-4420-83F1-5E5570254597}">
      <dgm:prSet phldrT="[Text]" phldr="0"/>
      <dgm:spPr/>
      <dgm:t>
        <a:bodyPr/>
        <a:lstStyle/>
        <a:p>
          <a:pPr rtl="0"/>
          <a:r>
            <a:rPr lang="sv-SE" b="0" dirty="0"/>
            <a:t>Stöd ska snabbt kunna anpassas vid förändrade behov</a:t>
          </a:r>
        </a:p>
      </dgm:t>
    </dgm:pt>
    <dgm:pt modelId="{78248A9E-6B6F-4DD7-AED5-865DECD0BED1}" type="parTrans" cxnId="{6F7A81EC-9BAB-4E1F-83AB-8F5D25389E0B}">
      <dgm:prSet/>
      <dgm:spPr/>
      <dgm:t>
        <a:bodyPr/>
        <a:lstStyle/>
        <a:p>
          <a:endParaRPr lang="en-US"/>
        </a:p>
      </dgm:t>
    </dgm:pt>
    <dgm:pt modelId="{F3CD8E69-2F32-4922-B73C-9F233BF1B6BE}" type="sibTrans" cxnId="{6F7A81EC-9BAB-4E1F-83AB-8F5D25389E0B}">
      <dgm:prSet/>
      <dgm:spPr/>
      <dgm:t>
        <a:bodyPr/>
        <a:lstStyle/>
        <a:p>
          <a:endParaRPr lang="en-US"/>
        </a:p>
      </dgm:t>
    </dgm:pt>
    <dgm:pt modelId="{79C0768F-F2AA-43EA-B84D-489A786892C7}">
      <dgm:prSet phldrT="[Text]" phldr="0"/>
      <dgm:spPr/>
      <dgm:t>
        <a:bodyPr/>
        <a:lstStyle/>
        <a:p>
          <a:pPr rtl="0"/>
          <a:r>
            <a:rPr lang="sv-SE" b="1" dirty="0">
              <a:latin typeface="+mj-lt"/>
            </a:rPr>
            <a:t>Förebyggande</a:t>
          </a:r>
        </a:p>
      </dgm:t>
    </dgm:pt>
    <dgm:pt modelId="{8575E26D-6AEF-40B0-A403-FC331A5773A6}" type="parTrans" cxnId="{AC5C7D7E-FB33-4048-8D3B-D2F0B03BEF2D}">
      <dgm:prSet/>
      <dgm:spPr/>
      <dgm:t>
        <a:bodyPr/>
        <a:lstStyle/>
        <a:p>
          <a:endParaRPr lang="en-US"/>
        </a:p>
      </dgm:t>
    </dgm:pt>
    <dgm:pt modelId="{91F4AA40-3CE6-4990-8269-2A561E2A6776}" type="sibTrans" cxnId="{AC5C7D7E-FB33-4048-8D3B-D2F0B03BEF2D}">
      <dgm:prSet/>
      <dgm:spPr/>
      <dgm:t>
        <a:bodyPr/>
        <a:lstStyle/>
        <a:p>
          <a:endParaRPr lang="en-US"/>
        </a:p>
      </dgm:t>
    </dgm:pt>
    <dgm:pt modelId="{92B57C74-DE9D-4CB3-9ACC-56629ADE414A}">
      <dgm:prSet phldr="0"/>
      <dgm:spPr/>
      <dgm:t>
        <a:bodyPr/>
        <a:lstStyle/>
        <a:p>
          <a:pPr rtl="0"/>
          <a:r>
            <a:rPr lang="sv-SE" b="1" dirty="0">
              <a:latin typeface="+mj-lt"/>
            </a:rPr>
            <a:t>Jämlikhet och jämställdhet</a:t>
          </a:r>
        </a:p>
      </dgm:t>
    </dgm:pt>
    <dgm:pt modelId="{017496F5-2603-4B95-A4AB-FEB230C4B4F8}" type="parTrans" cxnId="{68169DA3-3B6A-40F2-8429-7762AF151232}">
      <dgm:prSet/>
      <dgm:spPr/>
      <dgm:t>
        <a:bodyPr/>
        <a:lstStyle/>
        <a:p>
          <a:endParaRPr lang="sv-SE"/>
        </a:p>
      </dgm:t>
    </dgm:pt>
    <dgm:pt modelId="{9D9AC73A-506A-49F4-BC2D-53801155BBDF}" type="sibTrans" cxnId="{68169DA3-3B6A-40F2-8429-7762AF151232}">
      <dgm:prSet/>
      <dgm:spPr/>
      <dgm:t>
        <a:bodyPr/>
        <a:lstStyle/>
        <a:p>
          <a:endParaRPr lang="sv-SE"/>
        </a:p>
      </dgm:t>
    </dgm:pt>
    <dgm:pt modelId="{D4A3B367-BE2D-483D-95CD-F7E8B6E744EA}">
      <dgm:prSet phldr="0"/>
      <dgm:spPr/>
      <dgm:t>
        <a:bodyPr/>
        <a:lstStyle/>
        <a:p>
          <a:pPr algn="l" rtl="0"/>
          <a:r>
            <a:rPr lang="sv-SE" dirty="0">
              <a:latin typeface="+mj-lt"/>
            </a:rPr>
            <a:t>Stöd ska bygga på forskning och beprövad erfarenhet</a:t>
          </a:r>
        </a:p>
      </dgm:t>
    </dgm:pt>
    <dgm:pt modelId="{08EC8478-31DF-4F5A-BD39-04123463BB09}" type="parTrans" cxnId="{36F8D326-7D25-4EAB-A14E-35644456CE98}">
      <dgm:prSet/>
      <dgm:spPr/>
      <dgm:t>
        <a:bodyPr/>
        <a:lstStyle/>
        <a:p>
          <a:endParaRPr lang="sv-SE"/>
        </a:p>
      </dgm:t>
    </dgm:pt>
    <dgm:pt modelId="{3BD3E5CA-2554-4252-9CB0-90ED112BF1B2}" type="sibTrans" cxnId="{36F8D326-7D25-4EAB-A14E-35644456CE98}">
      <dgm:prSet/>
      <dgm:spPr/>
      <dgm:t>
        <a:bodyPr/>
        <a:lstStyle/>
        <a:p>
          <a:endParaRPr lang="sv-SE"/>
        </a:p>
      </dgm:t>
    </dgm:pt>
    <dgm:pt modelId="{C2462C58-6C5C-4B72-A7AF-D6ABD264FA9D}">
      <dgm:prSet phldr="0"/>
      <dgm:spPr/>
      <dgm:t>
        <a:bodyPr/>
        <a:lstStyle/>
        <a:p>
          <a:pPr rtl="0"/>
          <a:r>
            <a:rPr lang="sv-SE" dirty="0"/>
            <a:t>Jämlika levnadsvillkor oavsett kön, bakgrund eller livsstil</a:t>
          </a:r>
        </a:p>
      </dgm:t>
    </dgm:pt>
    <dgm:pt modelId="{62C13A09-FD12-471B-8427-1DCE830A0084}" type="parTrans" cxnId="{91B194A6-59D0-4C86-B869-BCA4C17BEEED}">
      <dgm:prSet/>
      <dgm:spPr/>
      <dgm:t>
        <a:bodyPr/>
        <a:lstStyle/>
        <a:p>
          <a:endParaRPr lang="sv-SE"/>
        </a:p>
      </dgm:t>
    </dgm:pt>
    <dgm:pt modelId="{B95205D4-EA22-42ED-93EE-36B646BA53C3}" type="sibTrans" cxnId="{91B194A6-59D0-4C86-B869-BCA4C17BEEED}">
      <dgm:prSet/>
      <dgm:spPr/>
      <dgm:t>
        <a:bodyPr/>
        <a:lstStyle/>
        <a:p>
          <a:endParaRPr lang="sv-SE"/>
        </a:p>
      </dgm:t>
    </dgm:pt>
    <dgm:pt modelId="{9D5A2034-6594-41B5-B6EE-F1E968B3B32B}">
      <dgm:prSet phldr="0"/>
      <dgm:spPr/>
      <dgm:t>
        <a:bodyPr/>
        <a:lstStyle/>
        <a:p>
          <a:pPr rtl="0"/>
          <a:r>
            <a:rPr lang="sv-SE" b="0" dirty="0"/>
            <a:t>Medvetna val </a:t>
          </a:r>
          <a:r>
            <a:rPr lang="sv-SE" dirty="0"/>
            <a:t>i bemötande, planering och genomförande</a:t>
          </a:r>
        </a:p>
      </dgm:t>
    </dgm:pt>
    <dgm:pt modelId="{2E1AEF81-ECD3-4953-A843-724E1B1BDCEA}" type="parTrans" cxnId="{8B65BB82-E5CC-4D69-91A7-483DA6BBE847}">
      <dgm:prSet/>
      <dgm:spPr/>
      <dgm:t>
        <a:bodyPr/>
        <a:lstStyle/>
        <a:p>
          <a:endParaRPr lang="sv-SE"/>
        </a:p>
      </dgm:t>
    </dgm:pt>
    <dgm:pt modelId="{A3B597AA-A111-4502-8BB9-01ED6F153EB7}" type="sibTrans" cxnId="{8B65BB82-E5CC-4D69-91A7-483DA6BBE847}">
      <dgm:prSet/>
      <dgm:spPr/>
      <dgm:t>
        <a:bodyPr/>
        <a:lstStyle/>
        <a:p>
          <a:endParaRPr lang="sv-SE"/>
        </a:p>
      </dgm:t>
    </dgm:pt>
    <dgm:pt modelId="{F1E21206-35E1-4CC5-B8EB-C4932DACA00A}">
      <dgm:prSet phldrT="[Text]" phldr="0"/>
      <dgm:spPr/>
      <dgm:t>
        <a:bodyPr/>
        <a:lstStyle/>
        <a:p>
          <a:pPr rtl="0"/>
          <a:r>
            <a:rPr lang="sv-SE" dirty="0"/>
            <a:t>Förebygga att behov uppstår</a:t>
          </a:r>
          <a:endParaRPr lang="sv-SE" dirty="0">
            <a:latin typeface="Calibri"/>
          </a:endParaRPr>
        </a:p>
      </dgm:t>
    </dgm:pt>
    <dgm:pt modelId="{BCF80FFE-9699-48B0-BE36-ED492706E554}" type="parTrans" cxnId="{8A4DCB86-E540-404C-8611-B9920766A384}">
      <dgm:prSet/>
      <dgm:spPr/>
      <dgm:t>
        <a:bodyPr/>
        <a:lstStyle/>
        <a:p>
          <a:endParaRPr lang="sv-SE"/>
        </a:p>
      </dgm:t>
    </dgm:pt>
    <dgm:pt modelId="{5399124A-EB65-4E0A-8DB1-D9CAF7278651}" type="sibTrans" cxnId="{8A4DCB86-E540-404C-8611-B9920766A384}">
      <dgm:prSet/>
      <dgm:spPr/>
      <dgm:t>
        <a:bodyPr/>
        <a:lstStyle/>
        <a:p>
          <a:endParaRPr lang="sv-SE"/>
        </a:p>
      </dgm:t>
    </dgm:pt>
    <dgm:pt modelId="{31EEDE7A-0E61-4331-8B22-F9F86A0E423A}">
      <dgm:prSet phldrT="[Text]" phldr="0"/>
      <dgm:spPr/>
      <dgm:t>
        <a:bodyPr/>
        <a:lstStyle/>
        <a:p>
          <a:pPr rtl="0"/>
          <a:r>
            <a:rPr lang="sv-SE" dirty="0">
              <a:latin typeface="+mj-lt"/>
            </a:rPr>
            <a:t>Utveckla förebyggande insatser</a:t>
          </a:r>
        </a:p>
      </dgm:t>
    </dgm:pt>
    <dgm:pt modelId="{1A533B83-9350-45F9-85DD-76A8DB3FA8A9}" type="parTrans" cxnId="{6C751DFA-9BB2-42C4-A88E-3F5E1A3F950A}">
      <dgm:prSet/>
      <dgm:spPr/>
      <dgm:t>
        <a:bodyPr/>
        <a:lstStyle/>
        <a:p>
          <a:endParaRPr lang="sv-SE"/>
        </a:p>
      </dgm:t>
    </dgm:pt>
    <dgm:pt modelId="{00577B40-31C3-44A0-BF2D-74CBAEEFF93A}" type="sibTrans" cxnId="{6C751DFA-9BB2-42C4-A88E-3F5E1A3F950A}">
      <dgm:prSet/>
      <dgm:spPr/>
      <dgm:t>
        <a:bodyPr/>
        <a:lstStyle/>
        <a:p>
          <a:endParaRPr lang="sv-SE"/>
        </a:p>
      </dgm:t>
    </dgm:pt>
    <dgm:pt modelId="{E2575F4D-DC55-4114-9A54-F15BC0007F5E}">
      <dgm:prSet phldrT="[Text]" phldr="0"/>
      <dgm:spPr/>
      <dgm:t>
        <a:bodyPr/>
        <a:lstStyle/>
        <a:p>
          <a:pPr rtl="0"/>
          <a:r>
            <a:rPr lang="sv-SE" dirty="0">
              <a:latin typeface="+mj-lt"/>
            </a:rPr>
            <a:t>Rätt stöd i rätt tid</a:t>
          </a:r>
        </a:p>
      </dgm:t>
    </dgm:pt>
    <dgm:pt modelId="{9410E7C7-5BEB-4298-BC42-9C29E4C9F2C8}" type="parTrans" cxnId="{F8382159-2810-4FA5-8220-285919BF141A}">
      <dgm:prSet/>
      <dgm:spPr/>
      <dgm:t>
        <a:bodyPr/>
        <a:lstStyle/>
        <a:p>
          <a:endParaRPr lang="sv-SE"/>
        </a:p>
      </dgm:t>
    </dgm:pt>
    <dgm:pt modelId="{ECDE7FD5-3633-4681-8B33-71760FBA4A5F}" type="sibTrans" cxnId="{F8382159-2810-4FA5-8220-285919BF141A}">
      <dgm:prSet/>
      <dgm:spPr/>
      <dgm:t>
        <a:bodyPr/>
        <a:lstStyle/>
        <a:p>
          <a:endParaRPr lang="sv-SE"/>
        </a:p>
      </dgm:t>
    </dgm:pt>
    <dgm:pt modelId="{76ED7903-B698-46C7-AFF3-E88A36F83742}">
      <dgm:prSet phldrT="[Text]" phldr="0"/>
      <dgm:spPr/>
      <dgm:t>
        <a:bodyPr/>
        <a:lstStyle/>
        <a:p>
          <a:pPr rtl="0"/>
          <a:r>
            <a:rPr lang="sv-SE" b="0" dirty="0"/>
            <a:t>Information och kontaktvägar ska vara lätta att förstå</a:t>
          </a:r>
        </a:p>
      </dgm:t>
    </dgm:pt>
    <dgm:pt modelId="{70296219-FC93-45D1-842B-622D9E6FBC74}" type="parTrans" cxnId="{55A46B87-D9DB-42E0-90D0-9D5701BEA7D6}">
      <dgm:prSet/>
      <dgm:spPr/>
      <dgm:t>
        <a:bodyPr/>
        <a:lstStyle/>
        <a:p>
          <a:endParaRPr lang="sv-SE"/>
        </a:p>
      </dgm:t>
    </dgm:pt>
    <dgm:pt modelId="{E02D8293-8997-4323-8145-47476F746ADE}" type="sibTrans" cxnId="{55A46B87-D9DB-42E0-90D0-9D5701BEA7D6}">
      <dgm:prSet/>
      <dgm:spPr/>
      <dgm:t>
        <a:bodyPr/>
        <a:lstStyle/>
        <a:p>
          <a:endParaRPr lang="sv-SE"/>
        </a:p>
      </dgm:t>
    </dgm:pt>
    <dgm:pt modelId="{C1EACCB8-1E5D-4AF9-A799-DAC60E11DED3}">
      <dgm:prSet phldr="0"/>
      <dgm:spPr/>
      <dgm:t>
        <a:bodyPr/>
        <a:lstStyle/>
        <a:p>
          <a:pPr algn="l" rtl="0"/>
          <a:r>
            <a:rPr lang="sv-SE" dirty="0">
              <a:latin typeface="+mj-lt"/>
            </a:rPr>
            <a:t>Kräver systematisk dokumentation, sammanställning och utvärdering</a:t>
          </a:r>
        </a:p>
      </dgm:t>
    </dgm:pt>
    <dgm:pt modelId="{CAC6FD05-9BF9-4182-83A6-43B7EFF24992}" type="parTrans" cxnId="{00EC6317-D896-41EB-894E-CABC239C0808}">
      <dgm:prSet/>
      <dgm:spPr/>
      <dgm:t>
        <a:bodyPr/>
        <a:lstStyle/>
        <a:p>
          <a:endParaRPr lang="sv-SE"/>
        </a:p>
      </dgm:t>
    </dgm:pt>
    <dgm:pt modelId="{56E555F3-1617-4F8C-9361-63DE770ABC17}" type="sibTrans" cxnId="{00EC6317-D896-41EB-894E-CABC239C0808}">
      <dgm:prSet/>
      <dgm:spPr/>
      <dgm:t>
        <a:bodyPr/>
        <a:lstStyle/>
        <a:p>
          <a:endParaRPr lang="sv-SE"/>
        </a:p>
      </dgm:t>
    </dgm:pt>
    <dgm:pt modelId="{1C60EE8B-7FA9-4FD8-85EE-C0B33FEF07AC}">
      <dgm:prSet phldrT="[Text]" phldr="0"/>
      <dgm:spPr/>
      <dgm:t>
        <a:bodyPr/>
        <a:lstStyle/>
        <a:p>
          <a:pPr rtl="0"/>
          <a:r>
            <a:rPr lang="sv-SE" dirty="0"/>
            <a:t>Arbeta för att bibehålla och stärka individens förmågor</a:t>
          </a:r>
          <a:endParaRPr lang="sv-SE" dirty="0">
            <a:latin typeface="Calibri"/>
          </a:endParaRPr>
        </a:p>
      </dgm:t>
    </dgm:pt>
    <dgm:pt modelId="{3108D56F-684A-421F-AFCA-C6228328C193}" type="parTrans" cxnId="{C3FE0378-19E1-4102-A624-FABC6E2AC602}">
      <dgm:prSet/>
      <dgm:spPr/>
      <dgm:t>
        <a:bodyPr/>
        <a:lstStyle/>
        <a:p>
          <a:endParaRPr lang="sv-SE"/>
        </a:p>
      </dgm:t>
    </dgm:pt>
    <dgm:pt modelId="{7B2E76BD-B0D6-45C8-959B-316085EAF295}" type="sibTrans" cxnId="{C3FE0378-19E1-4102-A624-FABC6E2AC602}">
      <dgm:prSet/>
      <dgm:spPr/>
      <dgm:t>
        <a:bodyPr/>
        <a:lstStyle/>
        <a:p>
          <a:endParaRPr lang="sv-SE"/>
        </a:p>
      </dgm:t>
    </dgm:pt>
    <dgm:pt modelId="{C1170692-A8CC-45D1-A278-F29DEC4594E2}" type="pres">
      <dgm:prSet presAssocID="{23A440A5-2E8E-4CC3-96F4-1D7046D0AF7A}" presName="Name0" presStyleCnt="0">
        <dgm:presLayoutVars>
          <dgm:dir/>
          <dgm:animLvl val="lvl"/>
          <dgm:resizeHandles val="exact"/>
        </dgm:presLayoutVars>
      </dgm:prSet>
      <dgm:spPr/>
    </dgm:pt>
    <dgm:pt modelId="{ECA13FCC-E435-42A7-9C99-159AE7584B51}" type="pres">
      <dgm:prSet presAssocID="{0454E3EF-7856-4824-AF8F-8936553C835C}" presName="composite" presStyleCnt="0"/>
      <dgm:spPr/>
    </dgm:pt>
    <dgm:pt modelId="{B297BA1C-3D6A-4760-8516-6E14E55FB13B}" type="pres">
      <dgm:prSet presAssocID="{0454E3EF-7856-4824-AF8F-8936553C835C}" presName="parTx" presStyleLbl="alignNode1" presStyleIdx="0" presStyleCnt="4" custLinFactX="100000" custLinFactNeighborX="111765" custLinFactNeighborY="-16822">
        <dgm:presLayoutVars>
          <dgm:chMax val="0"/>
          <dgm:chPref val="0"/>
          <dgm:bulletEnabled val="1"/>
        </dgm:presLayoutVars>
      </dgm:prSet>
      <dgm:spPr/>
    </dgm:pt>
    <dgm:pt modelId="{BCF240B3-766A-4BBB-A2CE-875D14CEA6A8}" type="pres">
      <dgm:prSet presAssocID="{0454E3EF-7856-4824-AF8F-8936553C835C}" presName="desTx" presStyleLbl="alignAccFollowNode1" presStyleIdx="0" presStyleCnt="4" custLinFactX="100000" custLinFactNeighborX="111397" custLinFactNeighborY="-3230">
        <dgm:presLayoutVars>
          <dgm:bulletEnabled val="1"/>
        </dgm:presLayoutVars>
      </dgm:prSet>
      <dgm:spPr/>
    </dgm:pt>
    <dgm:pt modelId="{E0603FB7-FD0B-40E6-A8B2-03043132EC8E}" type="pres">
      <dgm:prSet presAssocID="{6985819A-55E4-4DFA-BAD2-4A4046417678}" presName="space" presStyleCnt="0"/>
      <dgm:spPr/>
    </dgm:pt>
    <dgm:pt modelId="{5FA95508-75E0-4AD0-9453-87904D62950C}" type="pres">
      <dgm:prSet presAssocID="{497BEEFF-4F1E-4B4E-BF26-645BC6A3ABD6}" presName="composite" presStyleCnt="0"/>
      <dgm:spPr/>
    </dgm:pt>
    <dgm:pt modelId="{0AC1BB70-0BD5-43DC-B1AA-45D19C7E13C8}" type="pres">
      <dgm:prSet presAssocID="{497BEEFF-4F1E-4B4E-BF26-645BC6A3ABD6}" presName="parTx" presStyleLbl="alignNode1" presStyleIdx="1" presStyleCnt="4" custLinFactNeighborX="-7622" custLinFactNeighborY="-16821">
        <dgm:presLayoutVars>
          <dgm:chMax val="0"/>
          <dgm:chPref val="0"/>
          <dgm:bulletEnabled val="1"/>
        </dgm:presLayoutVars>
      </dgm:prSet>
      <dgm:spPr/>
    </dgm:pt>
    <dgm:pt modelId="{1A6F7FE7-6753-40F2-AE86-9F73A565C467}" type="pres">
      <dgm:prSet presAssocID="{497BEEFF-4F1E-4B4E-BF26-645BC6A3ABD6}" presName="desTx" presStyleLbl="alignAccFollowNode1" presStyleIdx="1" presStyleCnt="4" custLinFactNeighborX="-7622" custLinFactNeighborY="-2852">
        <dgm:presLayoutVars>
          <dgm:bulletEnabled val="1"/>
        </dgm:presLayoutVars>
      </dgm:prSet>
      <dgm:spPr/>
    </dgm:pt>
    <dgm:pt modelId="{F4F89682-EA98-4F9B-A0BE-ED03A98E55E4}" type="pres">
      <dgm:prSet presAssocID="{8E70D764-2C03-459B-9EEA-B1EE5AC49A6E}" presName="space" presStyleCnt="0"/>
      <dgm:spPr/>
    </dgm:pt>
    <dgm:pt modelId="{3D9C65D5-1B07-45D9-8E3A-71F8822DCF46}" type="pres">
      <dgm:prSet presAssocID="{79C0768F-F2AA-43EA-B84D-489A786892C7}" presName="composite" presStyleCnt="0"/>
      <dgm:spPr/>
    </dgm:pt>
    <dgm:pt modelId="{E90C4CEF-66F1-467C-A2FC-480E6A481F12}" type="pres">
      <dgm:prSet presAssocID="{79C0768F-F2AA-43EA-B84D-489A786892C7}" presName="parTx" presStyleLbl="alignNode1" presStyleIdx="2" presStyleCnt="4" custLinFactX="-100000" custLinFactNeighborX="-128322" custLinFactNeighborY="-16351">
        <dgm:presLayoutVars>
          <dgm:chMax val="0"/>
          <dgm:chPref val="0"/>
          <dgm:bulletEnabled val="1"/>
        </dgm:presLayoutVars>
      </dgm:prSet>
      <dgm:spPr/>
    </dgm:pt>
    <dgm:pt modelId="{E6A17BF3-19F3-44BE-885B-703806BA534B}" type="pres">
      <dgm:prSet presAssocID="{79C0768F-F2AA-43EA-B84D-489A786892C7}" presName="desTx" presStyleLbl="alignAccFollowNode1" presStyleIdx="2" presStyleCnt="4" custLinFactX="-100000" custLinFactNeighborX="-129190" custLinFactNeighborY="-2717">
        <dgm:presLayoutVars>
          <dgm:bulletEnabled val="1"/>
        </dgm:presLayoutVars>
      </dgm:prSet>
      <dgm:spPr/>
    </dgm:pt>
    <dgm:pt modelId="{F5134D7C-990D-4868-A39D-65D39349029F}" type="pres">
      <dgm:prSet presAssocID="{91F4AA40-3CE6-4990-8269-2A561E2A6776}" presName="space" presStyleCnt="0"/>
      <dgm:spPr/>
    </dgm:pt>
    <dgm:pt modelId="{86E55B22-39C5-4FA7-9BF6-CB3E591EA011}" type="pres">
      <dgm:prSet presAssocID="{92B57C74-DE9D-4CB3-9ACC-56629ADE414A}" presName="composite" presStyleCnt="0"/>
      <dgm:spPr/>
    </dgm:pt>
    <dgm:pt modelId="{BB3E7E0B-60EC-4D74-A5D3-E12472D1B792}" type="pres">
      <dgm:prSet presAssocID="{92B57C74-DE9D-4CB3-9ACC-56629ADE414A}" presName="parTx" presStyleLbl="alignNode1" presStyleIdx="3" presStyleCnt="4" custLinFactNeighborX="-25875" custLinFactNeighborY="-16821">
        <dgm:presLayoutVars>
          <dgm:chMax val="0"/>
          <dgm:chPref val="0"/>
          <dgm:bulletEnabled val="1"/>
        </dgm:presLayoutVars>
      </dgm:prSet>
      <dgm:spPr/>
    </dgm:pt>
    <dgm:pt modelId="{26D3E692-724A-4E82-BCE6-A890E765DE09}" type="pres">
      <dgm:prSet presAssocID="{92B57C74-DE9D-4CB3-9ACC-56629ADE414A}" presName="desTx" presStyleLbl="alignAccFollowNode1" presStyleIdx="3" presStyleCnt="4" custLinFactNeighborX="-25875" custLinFactNeighborY="-3667">
        <dgm:presLayoutVars>
          <dgm:bulletEnabled val="1"/>
        </dgm:presLayoutVars>
      </dgm:prSet>
      <dgm:spPr/>
    </dgm:pt>
  </dgm:ptLst>
  <dgm:cxnLst>
    <dgm:cxn modelId="{F6934B0D-0817-474D-86D3-9AD3BC623090}" type="presOf" srcId="{773825A9-6AE1-4C7F-9D06-2E500798A7AE}" destId="{1A6F7FE7-6753-40F2-AE86-9F73A565C467}" srcOrd="0" destOrd="0" presId="urn:microsoft.com/office/officeart/2005/8/layout/hList1"/>
    <dgm:cxn modelId="{634CA510-C7EB-4FA8-A3AC-DF84A4E0EA43}" type="presOf" srcId="{C1EACCB8-1E5D-4AF9-A799-DAC60E11DED3}" destId="{BCF240B3-766A-4BBB-A2CE-875D14CEA6A8}" srcOrd="0" destOrd="1" presId="urn:microsoft.com/office/officeart/2005/8/layout/hList1"/>
    <dgm:cxn modelId="{92386317-BEC1-455E-94B7-2706C891B8FC}" type="presOf" srcId="{287AAE10-62B6-4420-83F1-5E5570254597}" destId="{1A6F7FE7-6753-40F2-AE86-9F73A565C467}" srcOrd="0" destOrd="1" presId="urn:microsoft.com/office/officeart/2005/8/layout/hList1"/>
    <dgm:cxn modelId="{00EC6317-D896-41EB-894E-CABC239C0808}" srcId="{0454E3EF-7856-4824-AF8F-8936553C835C}" destId="{C1EACCB8-1E5D-4AF9-A799-DAC60E11DED3}" srcOrd="1" destOrd="0" parTransId="{CAC6FD05-9BF9-4182-83A6-43B7EFF24992}" sibTransId="{56E555F3-1617-4F8C-9361-63DE770ABC17}"/>
    <dgm:cxn modelId="{2556EF24-5120-4327-ACDD-883E599846F9}" type="presOf" srcId="{497BEEFF-4F1E-4B4E-BF26-645BC6A3ABD6}" destId="{0AC1BB70-0BD5-43DC-B1AA-45D19C7E13C8}" srcOrd="0" destOrd="0" presId="urn:microsoft.com/office/officeart/2005/8/layout/hList1"/>
    <dgm:cxn modelId="{36F8D326-7D25-4EAB-A14E-35644456CE98}" srcId="{0454E3EF-7856-4824-AF8F-8936553C835C}" destId="{D4A3B367-BE2D-483D-95CD-F7E8B6E744EA}" srcOrd="0" destOrd="0" parTransId="{08EC8478-31DF-4F5A-BD39-04123463BB09}" sibTransId="{3BD3E5CA-2554-4252-9CB0-90ED112BF1B2}"/>
    <dgm:cxn modelId="{897C6A65-E72D-4936-96ED-8D5C59FBE47E}" type="presOf" srcId="{92B57C74-DE9D-4CB3-9ACC-56629ADE414A}" destId="{BB3E7E0B-60EC-4D74-A5D3-E12472D1B792}" srcOrd="0" destOrd="0" presId="urn:microsoft.com/office/officeart/2005/8/layout/hList1"/>
    <dgm:cxn modelId="{B7812E47-82AB-46DD-BF37-B3392A79EEA0}" type="presOf" srcId="{9D5A2034-6594-41B5-B6EE-F1E968B3B32B}" destId="{26D3E692-724A-4E82-BCE6-A890E765DE09}" srcOrd="0" destOrd="1" presId="urn:microsoft.com/office/officeart/2005/8/layout/hList1"/>
    <dgm:cxn modelId="{E7341473-7BFE-4BAE-A64C-8F5E4FC918D4}" type="presOf" srcId="{E2575F4D-DC55-4114-9A54-F15BC0007F5E}" destId="{E6A17BF3-19F3-44BE-885B-703806BA534B}" srcOrd="0" destOrd="3" presId="urn:microsoft.com/office/officeart/2005/8/layout/hList1"/>
    <dgm:cxn modelId="{C3FE0378-19E1-4102-A624-FABC6E2AC602}" srcId="{79C0768F-F2AA-43EA-B84D-489A786892C7}" destId="{1C60EE8B-7FA9-4FD8-85EE-C0B33FEF07AC}" srcOrd="1" destOrd="0" parTransId="{3108D56F-684A-421F-AFCA-C6228328C193}" sibTransId="{7B2E76BD-B0D6-45C8-959B-316085EAF295}"/>
    <dgm:cxn modelId="{F8382159-2810-4FA5-8220-285919BF141A}" srcId="{79C0768F-F2AA-43EA-B84D-489A786892C7}" destId="{E2575F4D-DC55-4114-9A54-F15BC0007F5E}" srcOrd="3" destOrd="0" parTransId="{9410E7C7-5BEB-4298-BC42-9C29E4C9F2C8}" sibTransId="{ECDE7FD5-3633-4681-8B33-71760FBA4A5F}"/>
    <dgm:cxn modelId="{AC5C7D7E-FB33-4048-8D3B-D2F0B03BEF2D}" srcId="{23A440A5-2E8E-4CC3-96F4-1D7046D0AF7A}" destId="{79C0768F-F2AA-43EA-B84D-489A786892C7}" srcOrd="2" destOrd="0" parTransId="{8575E26D-6AEF-40B0-A403-FC331A5773A6}" sibTransId="{91F4AA40-3CE6-4990-8269-2A561E2A6776}"/>
    <dgm:cxn modelId="{8B65BB82-E5CC-4D69-91A7-483DA6BBE847}" srcId="{92B57C74-DE9D-4CB3-9ACC-56629ADE414A}" destId="{9D5A2034-6594-41B5-B6EE-F1E968B3B32B}" srcOrd="1" destOrd="0" parTransId="{2E1AEF81-ECD3-4953-A843-724E1B1BDCEA}" sibTransId="{A3B597AA-A111-4502-8BB9-01ED6F153EB7}"/>
    <dgm:cxn modelId="{7D185584-23A3-42B3-8265-BB94C0E8A027}" type="presOf" srcId="{85032ADB-AD65-4377-BDEF-FF9CA7266598}" destId="{BCF240B3-766A-4BBB-A2CE-875D14CEA6A8}" srcOrd="0" destOrd="2" presId="urn:microsoft.com/office/officeart/2005/8/layout/hList1"/>
    <dgm:cxn modelId="{8A4DCB86-E540-404C-8611-B9920766A384}" srcId="{79C0768F-F2AA-43EA-B84D-489A786892C7}" destId="{F1E21206-35E1-4CC5-B8EB-C4932DACA00A}" srcOrd="0" destOrd="0" parTransId="{BCF80FFE-9699-48B0-BE36-ED492706E554}" sibTransId="{5399124A-EB65-4E0A-8DB1-D9CAF7278651}"/>
    <dgm:cxn modelId="{55A46B87-D9DB-42E0-90D0-9D5701BEA7D6}" srcId="{497BEEFF-4F1E-4B4E-BF26-645BC6A3ABD6}" destId="{76ED7903-B698-46C7-AFF3-E88A36F83742}" srcOrd="2" destOrd="0" parTransId="{70296219-FC93-45D1-842B-622D9E6FBC74}" sibTransId="{E02D8293-8997-4323-8145-47476F746ADE}"/>
    <dgm:cxn modelId="{7B38C08E-0B02-43C3-970F-35BAA61E2BB0}" srcId="{23A440A5-2E8E-4CC3-96F4-1D7046D0AF7A}" destId="{0454E3EF-7856-4824-AF8F-8936553C835C}" srcOrd="0" destOrd="0" parTransId="{8EA4F38B-C8E1-4FB6-8FB2-9F5F1B1718EA}" sibTransId="{6985819A-55E4-4DFA-BAD2-4A4046417678}"/>
    <dgm:cxn modelId="{ABDF3697-4DD5-4EE3-A9D0-07DCC0B57C03}" type="presOf" srcId="{F1E21206-35E1-4CC5-B8EB-C4932DACA00A}" destId="{E6A17BF3-19F3-44BE-885B-703806BA534B}" srcOrd="0" destOrd="0" presId="urn:microsoft.com/office/officeart/2005/8/layout/hList1"/>
    <dgm:cxn modelId="{722E8E98-8007-47DE-847E-4C942C1C9047}" type="presOf" srcId="{D4A3B367-BE2D-483D-95CD-F7E8B6E744EA}" destId="{BCF240B3-766A-4BBB-A2CE-875D14CEA6A8}" srcOrd="0" destOrd="0" presId="urn:microsoft.com/office/officeart/2005/8/layout/hList1"/>
    <dgm:cxn modelId="{5DAD709D-5725-4A38-8199-347943008B07}" type="presOf" srcId="{31EEDE7A-0E61-4331-8B22-F9F86A0E423A}" destId="{E6A17BF3-19F3-44BE-885B-703806BA534B}" srcOrd="0" destOrd="2" presId="urn:microsoft.com/office/officeart/2005/8/layout/hList1"/>
    <dgm:cxn modelId="{EFA539A3-2CE3-43E9-B243-1D99F66D370E}" type="presOf" srcId="{0454E3EF-7856-4824-AF8F-8936553C835C}" destId="{B297BA1C-3D6A-4760-8516-6E14E55FB13B}" srcOrd="0" destOrd="0" presId="urn:microsoft.com/office/officeart/2005/8/layout/hList1"/>
    <dgm:cxn modelId="{68169DA3-3B6A-40F2-8429-7762AF151232}" srcId="{23A440A5-2E8E-4CC3-96F4-1D7046D0AF7A}" destId="{92B57C74-DE9D-4CB3-9ACC-56629ADE414A}" srcOrd="3" destOrd="0" parTransId="{017496F5-2603-4B95-A4AB-FEB230C4B4F8}" sibTransId="{9D9AC73A-506A-49F4-BC2D-53801155BBDF}"/>
    <dgm:cxn modelId="{91B194A6-59D0-4C86-B869-BCA4C17BEEED}" srcId="{92B57C74-DE9D-4CB3-9ACC-56629ADE414A}" destId="{C2462C58-6C5C-4B72-A7AF-D6ABD264FA9D}" srcOrd="0" destOrd="0" parTransId="{62C13A09-FD12-471B-8427-1DCE830A0084}" sibTransId="{B95205D4-EA22-42ED-93EE-36B646BA53C3}"/>
    <dgm:cxn modelId="{FCC93AAB-7E49-4AD4-9EDE-D3750BD70A0B}" srcId="{23A440A5-2E8E-4CC3-96F4-1D7046D0AF7A}" destId="{497BEEFF-4F1E-4B4E-BF26-645BC6A3ABD6}" srcOrd="1" destOrd="0" parTransId="{CE9B2992-38B0-4A26-B8AF-463984302C42}" sibTransId="{8E70D764-2C03-459B-9EEA-B1EE5AC49A6E}"/>
    <dgm:cxn modelId="{708A29B9-21FD-46ED-8552-F69548AB64C3}" type="presOf" srcId="{76ED7903-B698-46C7-AFF3-E88A36F83742}" destId="{1A6F7FE7-6753-40F2-AE86-9F73A565C467}" srcOrd="0" destOrd="2" presId="urn:microsoft.com/office/officeart/2005/8/layout/hList1"/>
    <dgm:cxn modelId="{E09365C1-DD03-4B12-A561-A745B7AAEE22}" type="presOf" srcId="{C2462C58-6C5C-4B72-A7AF-D6ABD264FA9D}" destId="{26D3E692-724A-4E82-BCE6-A890E765DE09}" srcOrd="0" destOrd="0" presId="urn:microsoft.com/office/officeart/2005/8/layout/hList1"/>
    <dgm:cxn modelId="{510C4DD1-999C-4867-8959-2D95AE21FBF4}" type="presOf" srcId="{79C0768F-F2AA-43EA-B84D-489A786892C7}" destId="{E90C4CEF-66F1-467C-A2FC-480E6A481F12}" srcOrd="0" destOrd="0" presId="urn:microsoft.com/office/officeart/2005/8/layout/hList1"/>
    <dgm:cxn modelId="{7171D8DD-8758-4FDD-8769-3F17A752BBBC}" srcId="{0454E3EF-7856-4824-AF8F-8936553C835C}" destId="{85032ADB-AD65-4377-BDEF-FF9CA7266598}" srcOrd="2" destOrd="0" parTransId="{FE2A7318-5155-40A3-BE85-65E657E3C1B6}" sibTransId="{50C63398-0760-4D56-B3CD-1ED3A4A440B4}"/>
    <dgm:cxn modelId="{6F7A81EC-9BAB-4E1F-83AB-8F5D25389E0B}" srcId="{497BEEFF-4F1E-4B4E-BF26-645BC6A3ABD6}" destId="{287AAE10-62B6-4420-83F1-5E5570254597}" srcOrd="1" destOrd="0" parTransId="{78248A9E-6B6F-4DD7-AED5-865DECD0BED1}" sibTransId="{F3CD8E69-2F32-4922-B73C-9F233BF1B6BE}"/>
    <dgm:cxn modelId="{89B971F2-A227-43F8-A6A3-872FD89B2B76}" srcId="{497BEEFF-4F1E-4B4E-BF26-645BC6A3ABD6}" destId="{773825A9-6AE1-4C7F-9D06-2E500798A7AE}" srcOrd="0" destOrd="0" parTransId="{9FD367A7-959B-4CFA-AF10-D15BE9CB45D7}" sibTransId="{F1AC1D59-F26A-4342-9E7D-899319DE58EB}"/>
    <dgm:cxn modelId="{6C751DFA-9BB2-42C4-A88E-3F5E1A3F950A}" srcId="{79C0768F-F2AA-43EA-B84D-489A786892C7}" destId="{31EEDE7A-0E61-4331-8B22-F9F86A0E423A}" srcOrd="2" destOrd="0" parTransId="{1A533B83-9350-45F9-85DD-76A8DB3FA8A9}" sibTransId="{00577B40-31C3-44A0-BF2D-74CBAEEFF93A}"/>
    <dgm:cxn modelId="{BF57E8FC-D4E4-41B0-AA9B-D7714BD2FC71}" type="presOf" srcId="{23A440A5-2E8E-4CC3-96F4-1D7046D0AF7A}" destId="{C1170692-A8CC-45D1-A278-F29DEC4594E2}" srcOrd="0" destOrd="0" presId="urn:microsoft.com/office/officeart/2005/8/layout/hList1"/>
    <dgm:cxn modelId="{09E009FE-4B27-4D32-9B1B-2042F3F0812D}" type="presOf" srcId="{1C60EE8B-7FA9-4FD8-85EE-C0B33FEF07AC}" destId="{E6A17BF3-19F3-44BE-885B-703806BA534B}" srcOrd="0" destOrd="1" presId="urn:microsoft.com/office/officeart/2005/8/layout/hList1"/>
    <dgm:cxn modelId="{6F34A0DC-E979-4189-9D32-F4DFA84D8B5E}" type="presParOf" srcId="{C1170692-A8CC-45D1-A278-F29DEC4594E2}" destId="{ECA13FCC-E435-42A7-9C99-159AE7584B51}" srcOrd="0" destOrd="0" presId="urn:microsoft.com/office/officeart/2005/8/layout/hList1"/>
    <dgm:cxn modelId="{DF460448-BFE1-4FE3-AA80-DD739B6BDFBD}" type="presParOf" srcId="{ECA13FCC-E435-42A7-9C99-159AE7584B51}" destId="{B297BA1C-3D6A-4760-8516-6E14E55FB13B}" srcOrd="0" destOrd="0" presId="urn:microsoft.com/office/officeart/2005/8/layout/hList1"/>
    <dgm:cxn modelId="{6189FBDF-5E1B-412C-B94F-1086174F8034}" type="presParOf" srcId="{ECA13FCC-E435-42A7-9C99-159AE7584B51}" destId="{BCF240B3-766A-4BBB-A2CE-875D14CEA6A8}" srcOrd="1" destOrd="0" presId="urn:microsoft.com/office/officeart/2005/8/layout/hList1"/>
    <dgm:cxn modelId="{200815B4-83F8-42C1-A929-B1FD26DF4B5D}" type="presParOf" srcId="{C1170692-A8CC-45D1-A278-F29DEC4594E2}" destId="{E0603FB7-FD0B-40E6-A8B2-03043132EC8E}" srcOrd="1" destOrd="0" presId="urn:microsoft.com/office/officeart/2005/8/layout/hList1"/>
    <dgm:cxn modelId="{CA213C84-3FF6-419B-9F05-044DBFD20A02}" type="presParOf" srcId="{C1170692-A8CC-45D1-A278-F29DEC4594E2}" destId="{5FA95508-75E0-4AD0-9453-87904D62950C}" srcOrd="2" destOrd="0" presId="urn:microsoft.com/office/officeart/2005/8/layout/hList1"/>
    <dgm:cxn modelId="{E5CE7D9C-279C-43CB-82E8-64CBD240FE19}" type="presParOf" srcId="{5FA95508-75E0-4AD0-9453-87904D62950C}" destId="{0AC1BB70-0BD5-43DC-B1AA-45D19C7E13C8}" srcOrd="0" destOrd="0" presId="urn:microsoft.com/office/officeart/2005/8/layout/hList1"/>
    <dgm:cxn modelId="{FA0AB2C6-F152-4448-9711-58B248D1765E}" type="presParOf" srcId="{5FA95508-75E0-4AD0-9453-87904D62950C}" destId="{1A6F7FE7-6753-40F2-AE86-9F73A565C467}" srcOrd="1" destOrd="0" presId="urn:microsoft.com/office/officeart/2005/8/layout/hList1"/>
    <dgm:cxn modelId="{086FED04-6C75-4E65-A767-301931829B19}" type="presParOf" srcId="{C1170692-A8CC-45D1-A278-F29DEC4594E2}" destId="{F4F89682-EA98-4F9B-A0BE-ED03A98E55E4}" srcOrd="3" destOrd="0" presId="urn:microsoft.com/office/officeart/2005/8/layout/hList1"/>
    <dgm:cxn modelId="{5AE85EF6-93E1-4314-BC31-44216B038503}" type="presParOf" srcId="{C1170692-A8CC-45D1-A278-F29DEC4594E2}" destId="{3D9C65D5-1B07-45D9-8E3A-71F8822DCF46}" srcOrd="4" destOrd="0" presId="urn:microsoft.com/office/officeart/2005/8/layout/hList1"/>
    <dgm:cxn modelId="{FA367F62-8BC8-4A5B-B2A2-AF5965BBB617}" type="presParOf" srcId="{3D9C65D5-1B07-45D9-8E3A-71F8822DCF46}" destId="{E90C4CEF-66F1-467C-A2FC-480E6A481F12}" srcOrd="0" destOrd="0" presId="urn:microsoft.com/office/officeart/2005/8/layout/hList1"/>
    <dgm:cxn modelId="{B49F6F65-AFE8-4FF3-96D9-48FAFF9DFE5A}" type="presParOf" srcId="{3D9C65D5-1B07-45D9-8E3A-71F8822DCF46}" destId="{E6A17BF3-19F3-44BE-885B-703806BA534B}" srcOrd="1" destOrd="0" presId="urn:microsoft.com/office/officeart/2005/8/layout/hList1"/>
    <dgm:cxn modelId="{D12CFCF4-25C4-4533-9453-A76175DA212F}" type="presParOf" srcId="{C1170692-A8CC-45D1-A278-F29DEC4594E2}" destId="{F5134D7C-990D-4868-A39D-65D39349029F}" srcOrd="5" destOrd="0" presId="urn:microsoft.com/office/officeart/2005/8/layout/hList1"/>
    <dgm:cxn modelId="{7EE3B3F9-FB2B-438D-BE9E-EA72C8879FB1}" type="presParOf" srcId="{C1170692-A8CC-45D1-A278-F29DEC4594E2}" destId="{86E55B22-39C5-4FA7-9BF6-CB3E591EA011}" srcOrd="6" destOrd="0" presId="urn:microsoft.com/office/officeart/2005/8/layout/hList1"/>
    <dgm:cxn modelId="{F61E6D3F-F80F-47EE-A456-C023154A7031}" type="presParOf" srcId="{86E55B22-39C5-4FA7-9BF6-CB3E591EA011}" destId="{BB3E7E0B-60EC-4D74-A5D3-E12472D1B792}" srcOrd="0" destOrd="0" presId="urn:microsoft.com/office/officeart/2005/8/layout/hList1"/>
    <dgm:cxn modelId="{815F1F79-2821-4104-93F4-A54BC3D00B32}" type="presParOf" srcId="{86E55B22-39C5-4FA7-9BF6-CB3E591EA011}" destId="{26D3E692-724A-4E82-BCE6-A890E765D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C733-9EDE-41CC-A8C1-9E26FA0829C7}">
      <dsp:nvSpPr>
        <dsp:cNvPr id="0" name=""/>
        <dsp:cNvSpPr/>
      </dsp:nvSpPr>
      <dsp:spPr>
        <a:xfrm>
          <a:off x="0" y="1703"/>
          <a:ext cx="10941048" cy="8634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B485-E325-4FD3-856A-019E2F4CD2C6}">
      <dsp:nvSpPr>
        <dsp:cNvPr id="0" name=""/>
        <dsp:cNvSpPr/>
      </dsp:nvSpPr>
      <dsp:spPr>
        <a:xfrm>
          <a:off x="261186" y="195974"/>
          <a:ext cx="474884" cy="474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7245-3483-456B-AFCE-71DDC96856CA}">
      <dsp:nvSpPr>
        <dsp:cNvPr id="0" name=""/>
        <dsp:cNvSpPr/>
      </dsp:nvSpPr>
      <dsp:spPr>
        <a:xfrm>
          <a:off x="997257" y="1703"/>
          <a:ext cx="9943791" cy="8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9" tIns="91379" rIns="91379" bIns="913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Nya målgrupper – andra behov</a:t>
          </a:r>
        </a:p>
      </dsp:txBody>
      <dsp:txXfrm>
        <a:off x="997257" y="1703"/>
        <a:ext cx="9943791" cy="863426"/>
      </dsp:txXfrm>
    </dsp:sp>
    <dsp:sp modelId="{36FDB6E6-BA07-40AF-A52F-A6127E779E22}">
      <dsp:nvSpPr>
        <dsp:cNvPr id="0" name=""/>
        <dsp:cNvSpPr/>
      </dsp:nvSpPr>
      <dsp:spPr>
        <a:xfrm>
          <a:off x="0" y="1080986"/>
          <a:ext cx="10941048" cy="8634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55DA5-8CBB-42B6-BD20-84F03464E9D4}">
      <dsp:nvSpPr>
        <dsp:cNvPr id="0" name=""/>
        <dsp:cNvSpPr/>
      </dsp:nvSpPr>
      <dsp:spPr>
        <a:xfrm>
          <a:off x="261186" y="1275257"/>
          <a:ext cx="474884" cy="474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37A0-6390-48A2-962C-02C88C156DA0}">
      <dsp:nvSpPr>
        <dsp:cNvPr id="0" name=""/>
        <dsp:cNvSpPr/>
      </dsp:nvSpPr>
      <dsp:spPr>
        <a:xfrm>
          <a:off x="997257" y="1080986"/>
          <a:ext cx="9943791" cy="8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9" tIns="91379" rIns="91379" bIns="913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Möjliggöra nya arbetssätt</a:t>
          </a:r>
        </a:p>
      </dsp:txBody>
      <dsp:txXfrm>
        <a:off x="997257" y="1080986"/>
        <a:ext cx="9943791" cy="863426"/>
      </dsp:txXfrm>
    </dsp:sp>
    <dsp:sp modelId="{986A8C31-22DB-4029-AB71-82E624145D01}">
      <dsp:nvSpPr>
        <dsp:cNvPr id="0" name=""/>
        <dsp:cNvSpPr/>
      </dsp:nvSpPr>
      <dsp:spPr>
        <a:xfrm>
          <a:off x="0" y="2160270"/>
          <a:ext cx="10941048" cy="8634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B8CCE-1D6D-44BB-A76F-F7F40E669321}">
      <dsp:nvSpPr>
        <dsp:cNvPr id="0" name=""/>
        <dsp:cNvSpPr/>
      </dsp:nvSpPr>
      <dsp:spPr>
        <a:xfrm>
          <a:off x="261186" y="2354541"/>
          <a:ext cx="474884" cy="474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8D27-600A-424B-B969-88032DE65F4B}">
      <dsp:nvSpPr>
        <dsp:cNvPr id="0" name=""/>
        <dsp:cNvSpPr/>
      </dsp:nvSpPr>
      <dsp:spPr>
        <a:xfrm>
          <a:off x="997257" y="2160270"/>
          <a:ext cx="9943791" cy="8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9" tIns="91379" rIns="91379" bIns="913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Kompetensutmaningen – färre ska göra mer</a:t>
          </a:r>
        </a:p>
      </dsp:txBody>
      <dsp:txXfrm>
        <a:off x="997257" y="2160270"/>
        <a:ext cx="9943791" cy="863426"/>
      </dsp:txXfrm>
    </dsp:sp>
    <dsp:sp modelId="{21C73A7D-A801-440C-986D-D77D4BBDDB6B}">
      <dsp:nvSpPr>
        <dsp:cNvPr id="0" name=""/>
        <dsp:cNvSpPr/>
      </dsp:nvSpPr>
      <dsp:spPr>
        <a:xfrm>
          <a:off x="0" y="3239553"/>
          <a:ext cx="10941048" cy="8634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15302-91B5-49C5-9BEA-37ADB2AA6305}">
      <dsp:nvSpPr>
        <dsp:cNvPr id="0" name=""/>
        <dsp:cNvSpPr/>
      </dsp:nvSpPr>
      <dsp:spPr>
        <a:xfrm>
          <a:off x="261186" y="3433824"/>
          <a:ext cx="474884" cy="474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BBCDD-27B1-4EE7-99BA-1EB1E4CADA30}">
      <dsp:nvSpPr>
        <dsp:cNvPr id="0" name=""/>
        <dsp:cNvSpPr/>
      </dsp:nvSpPr>
      <dsp:spPr>
        <a:xfrm>
          <a:off x="997257" y="3239553"/>
          <a:ext cx="9943791" cy="8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9" tIns="91379" rIns="91379" bIns="913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Digitaliseringen – nya beteenden och möjligheter </a:t>
          </a:r>
        </a:p>
      </dsp:txBody>
      <dsp:txXfrm>
        <a:off x="997257" y="3239553"/>
        <a:ext cx="9943791" cy="86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47FEC-4899-4335-BEB0-B04F875E5E19}">
      <dsp:nvSpPr>
        <dsp:cNvPr id="0" name=""/>
        <dsp:cNvSpPr/>
      </dsp:nvSpPr>
      <dsp:spPr>
        <a:xfrm>
          <a:off x="820578" y="0"/>
          <a:ext cx="9299892" cy="4089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26EA2-DB91-41AE-8133-7DDA91C47B11}">
      <dsp:nvSpPr>
        <dsp:cNvPr id="0" name=""/>
        <dsp:cNvSpPr/>
      </dsp:nvSpPr>
      <dsp:spPr>
        <a:xfrm>
          <a:off x="1325" y="1226820"/>
          <a:ext cx="1719002" cy="16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Apr 2017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Utredning startade</a:t>
          </a:r>
        </a:p>
      </dsp:txBody>
      <dsp:txXfrm>
        <a:off x="81176" y="1306671"/>
        <a:ext cx="1559300" cy="1476058"/>
      </dsp:txXfrm>
    </dsp:sp>
    <dsp:sp modelId="{1B95DED9-4AE6-470A-BDA2-B7DBC42629A8}">
      <dsp:nvSpPr>
        <dsp:cNvPr id="0" name=""/>
        <dsp:cNvSpPr/>
      </dsp:nvSpPr>
      <dsp:spPr>
        <a:xfrm>
          <a:off x="1845204" y="1226820"/>
          <a:ext cx="1719002" cy="16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Aug 2020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Slutbetänkande (utredningens förslag)</a:t>
          </a:r>
        </a:p>
      </dsp:txBody>
      <dsp:txXfrm>
        <a:off x="1925055" y="1306671"/>
        <a:ext cx="1559300" cy="1476058"/>
      </dsp:txXfrm>
    </dsp:sp>
    <dsp:sp modelId="{14D83631-A129-4C41-B91B-41B62CE53C9C}">
      <dsp:nvSpPr>
        <dsp:cNvPr id="0" name=""/>
        <dsp:cNvSpPr/>
      </dsp:nvSpPr>
      <dsp:spPr>
        <a:xfrm>
          <a:off x="3689083" y="1226820"/>
          <a:ext cx="1719002" cy="16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Juli 2024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Lagrådsremiss</a:t>
          </a:r>
        </a:p>
      </dsp:txBody>
      <dsp:txXfrm>
        <a:off x="3768934" y="1306671"/>
        <a:ext cx="1559300" cy="1476058"/>
      </dsp:txXfrm>
    </dsp:sp>
    <dsp:sp modelId="{E1077624-C711-4A9F-A30B-8EA431A44221}">
      <dsp:nvSpPr>
        <dsp:cNvPr id="0" name=""/>
        <dsp:cNvSpPr/>
      </dsp:nvSpPr>
      <dsp:spPr>
        <a:xfrm>
          <a:off x="5532963" y="1226820"/>
          <a:ext cx="1719002" cy="16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Jan 2025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Proposition</a:t>
          </a:r>
        </a:p>
      </dsp:txBody>
      <dsp:txXfrm>
        <a:off x="5612814" y="1306671"/>
        <a:ext cx="1559300" cy="1476058"/>
      </dsp:txXfrm>
    </dsp:sp>
    <dsp:sp modelId="{3A453A55-5DEF-4DBE-BFF6-634976BF3BC1}">
      <dsp:nvSpPr>
        <dsp:cNvPr id="0" name=""/>
        <dsp:cNvSpPr/>
      </dsp:nvSpPr>
      <dsp:spPr>
        <a:xfrm>
          <a:off x="7376842" y="1226820"/>
          <a:ext cx="1719002" cy="16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Maj 2025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Beslut i riksdag</a:t>
          </a:r>
        </a:p>
      </dsp:txBody>
      <dsp:txXfrm>
        <a:off x="7456693" y="1306671"/>
        <a:ext cx="1559300" cy="1476058"/>
      </dsp:txXfrm>
    </dsp:sp>
    <dsp:sp modelId="{B8807308-357C-485F-AAE6-C7F1A387AAA2}">
      <dsp:nvSpPr>
        <dsp:cNvPr id="0" name=""/>
        <dsp:cNvSpPr/>
      </dsp:nvSpPr>
      <dsp:spPr>
        <a:xfrm>
          <a:off x="9220721" y="1226820"/>
          <a:ext cx="1719002" cy="163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1 juli 2025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Ny lag</a:t>
          </a:r>
        </a:p>
      </dsp:txBody>
      <dsp:txXfrm>
        <a:off x="9300572" y="1306671"/>
        <a:ext cx="1559300" cy="1476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7BA1C-3D6A-4760-8516-6E14E55FB13B}">
      <dsp:nvSpPr>
        <dsp:cNvPr id="0" name=""/>
        <dsp:cNvSpPr/>
      </dsp:nvSpPr>
      <dsp:spPr>
        <a:xfrm>
          <a:off x="4179553" y="828968"/>
          <a:ext cx="1972126" cy="553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Kunskapsbaserat</a:t>
          </a:r>
        </a:p>
      </dsp:txBody>
      <dsp:txXfrm>
        <a:off x="4179553" y="828968"/>
        <a:ext cx="1972126" cy="553064"/>
      </dsp:txXfrm>
    </dsp:sp>
    <dsp:sp modelId="{BCF240B3-766A-4BBB-A2CE-875D14CEA6A8}">
      <dsp:nvSpPr>
        <dsp:cNvPr id="0" name=""/>
        <dsp:cNvSpPr/>
      </dsp:nvSpPr>
      <dsp:spPr>
        <a:xfrm>
          <a:off x="4172295" y="1389952"/>
          <a:ext cx="1972126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+mj-lt"/>
            </a:rPr>
            <a:t>Stöd ska bygga på forskning och beprövad erfarenhet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+mj-lt"/>
            </a:rPr>
            <a:t>Kräver systematisk dokumentation, sammanställning och utvärdering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+mj-lt"/>
            </a:rPr>
            <a:t>Stärker kvalitet och träffsäkerhet</a:t>
          </a:r>
        </a:p>
      </dsp:txBody>
      <dsp:txXfrm>
        <a:off x="4172295" y="1389952"/>
        <a:ext cx="1972126" cy="2635200"/>
      </dsp:txXfrm>
    </dsp:sp>
    <dsp:sp modelId="{0AC1BB70-0BD5-43DC-B1AA-45D19C7E13C8}">
      <dsp:nvSpPr>
        <dsp:cNvPr id="0" name=""/>
        <dsp:cNvSpPr/>
      </dsp:nvSpPr>
      <dsp:spPr>
        <a:xfrm>
          <a:off x="2101188" y="828973"/>
          <a:ext cx="1972126" cy="553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latin typeface="+mj-lt"/>
            </a:rPr>
            <a:t>Tillgänglighet</a:t>
          </a:r>
        </a:p>
      </dsp:txBody>
      <dsp:txXfrm>
        <a:off x="2101188" y="828973"/>
        <a:ext cx="1972126" cy="553064"/>
      </dsp:txXfrm>
    </dsp:sp>
    <dsp:sp modelId="{1A6F7FE7-6753-40F2-AE86-9F73A565C467}">
      <dsp:nvSpPr>
        <dsp:cNvPr id="0" name=""/>
        <dsp:cNvSpPr/>
      </dsp:nvSpPr>
      <dsp:spPr>
        <a:xfrm>
          <a:off x="2101188" y="1399913"/>
          <a:ext cx="1972126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/>
            <a:t>Lätt att få kontakt och stöd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/>
            <a:t>Stöd ska snabbt kunna anpassas vid förändrade behov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/>
            <a:t>Information och kontaktvägar ska vara lätta att förstå</a:t>
          </a:r>
        </a:p>
      </dsp:txBody>
      <dsp:txXfrm>
        <a:off x="2101188" y="1399913"/>
        <a:ext cx="1972126" cy="2635200"/>
      </dsp:txXfrm>
    </dsp:sp>
    <dsp:sp modelId="{E90C4CEF-66F1-467C-A2FC-480E6A481F12}">
      <dsp:nvSpPr>
        <dsp:cNvPr id="0" name=""/>
        <dsp:cNvSpPr/>
      </dsp:nvSpPr>
      <dsp:spPr>
        <a:xfrm>
          <a:off x="0" y="831573"/>
          <a:ext cx="1972126" cy="553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latin typeface="+mj-lt"/>
            </a:rPr>
            <a:t>Förebyggande</a:t>
          </a:r>
        </a:p>
      </dsp:txBody>
      <dsp:txXfrm>
        <a:off x="0" y="831573"/>
        <a:ext cx="1972126" cy="553064"/>
      </dsp:txXfrm>
    </dsp:sp>
    <dsp:sp modelId="{E6A17BF3-19F3-44BE-885B-703806BA534B}">
      <dsp:nvSpPr>
        <dsp:cNvPr id="0" name=""/>
        <dsp:cNvSpPr/>
      </dsp:nvSpPr>
      <dsp:spPr>
        <a:xfrm>
          <a:off x="0" y="1403470"/>
          <a:ext cx="1972126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Förebygga att behov uppstår</a:t>
          </a:r>
          <a:endParaRPr lang="sv-SE" sz="1600" kern="1200" dirty="0">
            <a:latin typeface="Calibr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Arbeta för att bibehålla och stärka individens förmågor</a:t>
          </a:r>
          <a:endParaRPr lang="sv-SE" sz="1600" kern="1200" dirty="0">
            <a:latin typeface="Calibr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+mj-lt"/>
            </a:rPr>
            <a:t>Utveckla förebyggande insatser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+mj-lt"/>
            </a:rPr>
            <a:t>Rätt stöd i rätt tid</a:t>
          </a:r>
        </a:p>
      </dsp:txBody>
      <dsp:txXfrm>
        <a:off x="0" y="1403470"/>
        <a:ext cx="1972126" cy="2635200"/>
      </dsp:txXfrm>
    </dsp:sp>
    <dsp:sp modelId="{BB3E7E0B-60EC-4D74-A5D3-E12472D1B792}">
      <dsp:nvSpPr>
        <dsp:cNvPr id="0" name=""/>
        <dsp:cNvSpPr/>
      </dsp:nvSpPr>
      <dsp:spPr>
        <a:xfrm>
          <a:off x="6237664" y="828973"/>
          <a:ext cx="1972126" cy="553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latin typeface="+mj-lt"/>
            </a:rPr>
            <a:t>Jämlikhet och jämställdhet</a:t>
          </a:r>
        </a:p>
      </dsp:txBody>
      <dsp:txXfrm>
        <a:off x="6237664" y="828973"/>
        <a:ext cx="1972126" cy="553064"/>
      </dsp:txXfrm>
    </dsp:sp>
    <dsp:sp modelId="{26D3E692-724A-4E82-BCE6-A890E765DE09}">
      <dsp:nvSpPr>
        <dsp:cNvPr id="0" name=""/>
        <dsp:cNvSpPr/>
      </dsp:nvSpPr>
      <dsp:spPr>
        <a:xfrm>
          <a:off x="6237664" y="1378436"/>
          <a:ext cx="1972126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/>
            <a:t>Jämlika levnadsvillkor oavsett kön, bakgrund eller livsstil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 dirty="0"/>
            <a:t>Medvetna val </a:t>
          </a:r>
          <a:r>
            <a:rPr lang="sv-SE" sz="1600" kern="1200" dirty="0"/>
            <a:t>i bemötande, planering och genomförande</a:t>
          </a:r>
        </a:p>
      </dsp:txBody>
      <dsp:txXfrm>
        <a:off x="6237664" y="1378436"/>
        <a:ext cx="1972126" cy="263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228079E-9D1E-F3D8-F0D3-F94272A6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C41D42-7B96-E102-CDA1-CFC7765E0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F4F768-A02E-4026-9748-AA0E8F454CA0}" type="datetimeFigureOut">
              <a:rPr lang="sv-SE" smtClean="0">
                <a:latin typeface="+mj-lt"/>
              </a:rPr>
              <a:t>2025-10-27</a:t>
            </a:fld>
            <a:endParaRPr lang="sv-SE">
              <a:latin typeface="+mj-lt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EA6F53-BA1F-995C-67A3-8A77BF46C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747718-D2F7-EEDD-1C39-3A6050A13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A6E8E-DAB3-49AA-8321-74C12180EFFB}" type="slidenum">
              <a:rPr lang="sv-SE" smtClean="0">
                <a:latin typeface="+mj-lt"/>
              </a:rPr>
              <a:t>‹#›</a:t>
            </a:fld>
            <a:endParaRPr lang="sv-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11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+mj-lt"/>
              </a:defRPr>
            </a:lvl1pPr>
          </a:lstStyle>
          <a:p>
            <a:fld id="{EA617708-334E-4E81-ADE6-D18551DE9FC1}" type="datetimeFigureOut">
              <a:rPr lang="sv-SE" smtClean="0"/>
              <a:pPr/>
              <a:t>2025-10-27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+mj-lt"/>
              </a:defRPr>
            </a:lvl1pPr>
          </a:lstStyle>
          <a:p>
            <a:fld id="{F2C0140A-33A9-4B59-BB55-F0689AB7CD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18097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36195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54292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712788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56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sv-SE" baseline="0" dirty="0"/>
              <a:t>Nuvarande socialtjänstlag är drygt 40 år och mycket har hänt i samhället sedan dess. </a:t>
            </a:r>
            <a:r>
              <a:rPr lang="sv-SE" dirty="0"/>
              <a:t>Den nuvarande socialtjänstlagen trädde i kraft 1982. Även om den har ändrats flera gånger, speglar den inte längre dagens samhällsutmaningar, behov eller arbetssätt inom socialtjänsten.</a:t>
            </a:r>
          </a:p>
          <a:p>
            <a:pPr defTabSz="931774">
              <a:defRPr/>
            </a:pPr>
            <a:endParaRPr lang="sv-SE" dirty="0"/>
          </a:p>
          <a:p>
            <a:pPr defTabSz="931774">
              <a:defRPr/>
            </a:pPr>
            <a:r>
              <a:rPr lang="sv-SE" dirty="0"/>
              <a:t>Nuvarande lagstiftning är ibland svårtolkad för både personal och brukare. Den nya lagen ska vara </a:t>
            </a:r>
            <a:r>
              <a:rPr lang="sv-SE" b="1" dirty="0"/>
              <a:t>mer lättbegriplig och användarvänlig</a:t>
            </a:r>
            <a:r>
              <a:rPr lang="sv-SE" dirty="0"/>
              <a:t>, vilket underlättar rättstillämpning och tillgänglighet.</a:t>
            </a:r>
          </a:p>
          <a:p>
            <a:pPr defTabSz="931774">
              <a:defRPr/>
            </a:pPr>
            <a:endParaRPr lang="sv-SE" dirty="0"/>
          </a:p>
          <a:p>
            <a:pPr defTabSz="931774">
              <a:defRPr/>
            </a:pPr>
            <a:r>
              <a:rPr lang="sv-SE" dirty="0"/>
              <a:t>Socialtjänsten påverkas också av samhällsförändringar, som digitalisering. En modern lagstiftning ska kunna </a:t>
            </a:r>
            <a:r>
              <a:rPr lang="sv-SE" b="1" dirty="0"/>
              <a:t>möjliggöra och stödja nya arbetssätt och tekniska lösningar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50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63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A6E1A-7AF0-E948-B156-06BC3D8D58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6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här är mer än bara en ny lag. Det handlar om ett skifte i hur vi tänker, planerar och möter varje människa.</a:t>
            </a:r>
          </a:p>
          <a:p>
            <a:endParaRPr lang="sv-SE" dirty="0"/>
          </a:p>
          <a:p>
            <a:r>
              <a:rPr lang="sv-SE" dirty="0"/>
              <a:t>Den här bilden visar vilka förflyttningar vi behöver göra i socialtjänsten för att möta framtidens behov.</a:t>
            </a:r>
          </a:p>
          <a:p>
            <a:r>
              <a:rPr lang="sv-SE" dirty="0"/>
              <a:t>Vi ska gå från det akuta till det förebyggande, från slutna system till öppen tillgänglighet – och från gamla arbetssätt till kunskapsbaserade, samverkande och digitala lösningar.</a:t>
            </a:r>
          </a:p>
          <a:p>
            <a:r>
              <a:rPr lang="sv-SE" dirty="0"/>
              <a:t>Det handlar också om ett skifte i perspektiv: från vuxnas till barnets bästa, från misstro till tillit, och från att ”göra mer” till att</a:t>
            </a:r>
            <a:r>
              <a:rPr lang="sv-SE" b="0" dirty="0"/>
              <a:t> göra smartare och ibland våga ta bort.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77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Dela gärna in i mindre grupper. </a:t>
            </a:r>
          </a:p>
          <a:p>
            <a:r>
              <a:rPr lang="sv-SE" dirty="0"/>
              <a:t>Tänk gärna även stöd innan insats behövs och inte bara befintliga insatser. Tänk gärna utanför boxen med individen i fokus och inte bara utifrån den struktur som finns idag.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50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28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25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F1864302-B964-4DBB-995B-0A6AD20F069A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8" name="Tagline">
            <a:extLst>
              <a:ext uri="{FF2B5EF4-FFF2-40B4-BE49-F238E27FC236}">
                <a16:creationId xmlns:a16="http://schemas.microsoft.com/office/drawing/2014/main" id="{89EC3C14-1207-6C50-8477-10ECF8BB7AAA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F66A13-D21B-AB52-EA33-31B9D6388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66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29A5E338-C189-412A-B2E8-8F2805692024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9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5D9A357-5B7C-7E27-A358-70797A4C1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CDEC7-4560-4EFF-80D5-0B49454EDDBD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8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CBC7572-D105-67A5-D94D-F22747A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F574-5B64-4CAE-8553-A6EA6478E8D3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0B05377-AE21-AC63-78CD-4F99F4AC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773BB05-8072-0735-0BE3-844A46CC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A5939F-8B2A-3F79-1DBE-EC3D9997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2AFABC-A156-358D-A384-F77DBBA0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FBFA04-A0CD-CF49-2517-F1D783E4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EB03-A3B1-49B2-A982-D1D70C347025}" type="datetimeFigureOut">
              <a:rPr lang="sv-SE" smtClean="0"/>
              <a:t>2025-10-27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E87BE1-558A-0906-0D6F-4D3EE5F2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2647C8-36D1-E47A-5106-C3BB9292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3B97-3A81-4DF7-BB9E-35A3D6BC17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76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B0FBA6CB-4204-4C24-8E9D-0C3D4FEBE2CD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3D509D5E-8AD9-45F8-B545-2B656DA594F8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E2F4C9-F5EB-AED4-60FF-B5EA199C15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3FB27C57-1186-EF1A-CDC6-9B2A6D73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A41411A3-FF33-E1D1-3873-0B7BD0C8A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0608156-88C6-4FE1-58FF-AB4DDEA7092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DE3245E-93F4-B000-E15C-2980B70152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64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D2256DA-9AD4-6767-E7D4-F360C15B43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30973-FCB3-4E1C-8EFA-083EC9A5BB79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923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00A3-A5CE-4C11-90D0-AD3EDED92B8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90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gline">
            <a:extLst>
              <a:ext uri="{FF2B5EF4-FFF2-40B4-BE49-F238E27FC236}">
                <a16:creationId xmlns:a16="http://schemas.microsoft.com/office/drawing/2014/main" id="{6AC85DC5-E014-377E-FFB7-DD1B241BF6D9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Bild/Illustration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AE5A59D8-AB56-776B-4948-0D521ED19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Datum - sidfot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Underrubrik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6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98559A-1D8B-4627-8613-3716C95E6647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417810-AABF-4FA5-BE2E-27A3A2D5F0F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61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58AF411-A292-45F4-8400-526E84CCA42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6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28203CA-3ACF-C7F6-9011-64FAE6731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1F94BF-3D78-4C60-BB5D-2DC67661352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136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823D578-D887-4124-A906-96386DCF6D92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8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5CB8B26-5285-296F-753E-3B3E32B544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52BFB7-4912-4B18-A703-12796A61752D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4269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728137-D8C0-0F1C-1A71-EC697B47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6A51-ADF5-4D29-9BFF-B19E100D3436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1823263-8D3D-C3E0-3B91-182E815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E2CC387-7E85-8A8F-A8BB-C884307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16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3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D54807F7-037E-4DB4-B9CD-ECCF7E89307F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ACF9988-96E6-8305-DC2F-D665F9DD8BF1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6AB8DA9-D1F8-EDDF-C6E8-8A5D075956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92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1CC4EBA7-BE18-77CF-97D7-A7AAEDA58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1FC4F8-81D1-3B0C-321A-FD1F7E15C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013D2BE-AFF6-6D89-4083-7CBC7573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BE6CC04F-3FBE-3322-BFBD-6037C9220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085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F7F6EB37-E8CC-FB72-A4FE-EEC2D53A0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96575-73ED-4A25-8434-2299EAA2D4AA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14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027650A2-571D-75CF-B6A0-412047660C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03D828-ADBA-48E9-8240-18C58DD1D8B0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4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0B80-6D7F-463C-A16B-B404E551ADF3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136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ros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1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8E4FB8-7AA0-475F-92CC-255D8147877C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9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FDEA3B-4F92-4BD5-90C2-F08A550A700E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8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433EE3-C4BB-4D3D-BB64-42DFC5B14C05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90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8A90B3-5ED4-425F-AD55-7B3109E0E08C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F6E7FC02-331F-2A51-A09E-64CBE6017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0479D17-B97A-4B4C-839A-45F65518E07F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62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E51D59A-5D12-4A28-84B0-8C33C86F58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582F9-DB83-4FD3-BD19-F8DD1B82BE65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9615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C62F28-A7C6-7831-9FDD-815E35C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15EC-B9CD-4F81-85F8-142B5DF199ED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33AB101-80FA-8B16-00F7-E92AFAF2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7CF6FDE-1936-B3A0-BB9C-C76D80AF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1294-695E-441F-ABC7-E4EED1AFB55C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78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rgbClr val="43000C"/>
                </a:solidFill>
                <a:latin typeface="+mn-lt"/>
              </a:defRPr>
            </a:lvl1pPr>
          </a:lstStyle>
          <a:p>
            <a:fld id="{DA0A1D57-578D-4D0C-8131-D50B34DBEF32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E10D504-4039-FE51-A8BD-2E2A041AE55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5A4C53B-7E0C-B8FE-A04F-B9C16FA03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49168BB7-17A0-C50C-A0C2-60E8D55DAFC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21466A05-C8BB-A2CA-85AE-E549538B50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7D12097-48E8-565B-0F90-F43FB86D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43000C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9F47C86-AD84-DB97-C971-D9D99710B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257799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2578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79788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6E24A6CE-E527-3A53-0CAF-6B753D46D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51F8C629-9487-4A1B-958A-F26F07740454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3762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D06D-27AA-424F-9034-ABF53A824D53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14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Ljus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94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75CB4C-9406-4AFC-9CBB-F5F9A9FF25A4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41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AA0D0-9922-4604-909B-CFDC0C09B109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8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1584641-25E8-4345-A5C3-7D41DAF9CA5B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0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03BE311-2003-F08D-A268-AE050402B3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73FB56-15BD-4D13-B317-C9408311236D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8566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blå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750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C3640B8E-E9A2-4C5C-BC15-9AC343BF5876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06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15E85F0-1937-3339-6A21-6BE50A69AC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3AA7DE51-1536-457D-AEC0-9183D62BCF9C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6982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35A-13A2-4171-8D21-646BA88BEDC3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661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9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3E6F1CC-720D-4DD9-B5D5-DABD7B66B189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E2E6FDB-0EB0-C6E6-D08D-6DFB1F2991DF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034F4525-F9B9-AED7-DBA4-97EEF89442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428B6560-867B-3EE2-F189-DCAFD8A41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18B0AE3-9D9D-0772-3034-C6FB6C22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C38F5CC9-FDF1-F3F1-2BA9-91630E4F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2B9331-B403-B51A-FE63-6010673B1F3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5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innehåll &amp; illustration 2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D372833E-A33E-A20C-721E-C3EA1ACE7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F7558F-3D62-4969-BB4F-6790B5B902C2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6380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2D11-E965-43C3-96F8-79BD86383D94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70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Gul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35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7FC9A1-E719-488A-84F2-0F9CF6908698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61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23B345-A120-4C31-BD00-41A03F28391B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09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D67C72-0023-4147-8C40-23A0019CC435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3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673C714-D54F-4597-B9DA-D7CDFD9C3E7D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00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DDAF014-CCE6-6467-B91F-618A33537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F191B-343A-47DF-829C-58F8CB7D0A22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7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E7BFD5DF-D3AE-4506-9E37-B217EAD38F37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9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F31D36A-8582-0CED-BB1E-23C95BDC08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B48FC748-B0FA-4EAC-AF2A-09718ECCFD6B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29688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2C5-748F-4654-8D27-93BE970A1AB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75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2F0C4-038A-429E-A510-BCFB512C282F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30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79CD53-36EE-47E7-9E58-4EC16B0F7F76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36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28C8655-207F-BC01-E469-A3CA601BD7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CC1C9-1E95-4A06-A9F7-AFB3B2515D89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6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87D345A0-8E0C-4AC2-91BC-B476D979E2E5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8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2" r:id="rId4"/>
    <p:sldLayoutId id="214748369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  <p:sldLayoutId id="2147483690" r:id="rId13"/>
    <p:sldLayoutId id="214748381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B7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A954AD1-F6B6-423E-A346-A0265E5F49AE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808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7DF277F4-D8C5-4137-8458-8D2C06958B01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809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4F6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27012A22-0BA1-41A3-A3EF-585EEDA9F11F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8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5" r:id="rId4"/>
    <p:sldLayoutId id="2147483810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3000C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1DC6459C-B802-477E-9C5F-A3C7849F10C3}" type="datetime1">
              <a:rPr lang="sv-SE" smtClean="0"/>
              <a:t>2025-10-27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8" r:id="rId3"/>
    <p:sldLayoutId id="2147483799" r:id="rId4"/>
    <p:sldLayoutId id="2147483811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kr.se/skr/integrationsocialomsorg/socialomsorg/omstallningframtidenssocialtjanst.74683.html" TargetMode="External"/><Relationship Id="rId4" Type="http://schemas.openxmlformats.org/officeDocument/2006/relationships/hyperlink" Target="https://www.sollentuna.se/uweb/utforarportalen/generell-information/ny-socialtjanstla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sv-SE" sz="1600" dirty="0"/>
              <a:t>Presentation framtagen av vård- och omsorgskontoret, Sollentuna kommun</a:t>
            </a:r>
          </a:p>
        </p:txBody>
      </p:sp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623888" y="1001808"/>
            <a:ext cx="4336420" cy="1630921"/>
          </a:xfrm>
        </p:spPr>
        <p:txBody>
          <a:bodyPr>
            <a:normAutofit fontScale="90000"/>
          </a:bodyPr>
          <a:lstStyle/>
          <a:p>
            <a:r>
              <a:rPr lang="sv-SE" dirty="0"/>
              <a:t>Omställning till ny socialtjänstlag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637C73-2ED0-23EF-60E9-DF39F6DFF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APT-material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76E4EBA-F863-667E-9DF0-44A0BB59532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007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71202B4-B462-9762-F02D-038202A5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Syftet med materialet är att informera om nya socialtjänstlagens övergripande förändringar och att väcka reflektioner över nuvarande arbetssätt och verksamhet.</a:t>
            </a:r>
          </a:p>
          <a:p>
            <a:r>
              <a:rPr lang="sv-SE" dirty="0"/>
              <a:t>Uppföljning av era diskussioner kommer att göras vid workshop för utförare </a:t>
            </a:r>
            <a:r>
              <a:rPr lang="sv-SE"/>
              <a:t>i mars </a:t>
            </a:r>
            <a:r>
              <a:rPr lang="sv-SE" dirty="0"/>
              <a:t>av vård- och omsorgskontoret. Anteckna så att ni kan återberätta. Er kunskap och erfarenhet är av stor vikt för det fortsatta arbetet!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C0F6CCA-1FDF-222B-E3D7-3129C975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Instruktion till dig som ska hålla i presentationen</a:t>
            </a:r>
          </a:p>
        </p:txBody>
      </p:sp>
    </p:spTree>
    <p:extLst>
      <p:ext uri="{BB962C8B-B14F-4D97-AF65-F5344CB8AC3E}">
        <p14:creationId xmlns:p14="http://schemas.microsoft.com/office/powerpoint/2010/main" val="31190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2E17348-37CC-4823-E20E-CF71EBAB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</p:spPr>
        <p:txBody>
          <a:bodyPr anchor="ctr">
            <a:normAutofit/>
          </a:bodyPr>
          <a:lstStyle/>
          <a:p>
            <a:r>
              <a:rPr lang="sv-SE" dirty="0"/>
              <a:t>Varför en ny socialtjänstlag?</a:t>
            </a:r>
          </a:p>
        </p:txBody>
      </p:sp>
      <p:graphicFrame>
        <p:nvGraphicFramePr>
          <p:cNvPr id="7" name="Platshållare för innehåll 1">
            <a:extLst>
              <a:ext uri="{FF2B5EF4-FFF2-40B4-BE49-F238E27FC236}">
                <a16:creationId xmlns:a16="http://schemas.microsoft.com/office/drawing/2014/main" id="{E4E6FF15-348B-0B0A-806D-33F16C565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02732"/>
              </p:ext>
            </p:extLst>
          </p:nvPr>
        </p:nvGraphicFramePr>
        <p:xfrm>
          <a:off x="623888" y="1692866"/>
          <a:ext cx="10941049" cy="41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494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A81DF-4472-4F8E-64CD-ED0469B8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utredning till ny socialtjänstlag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F176079-171E-2EFF-0D41-240A0B5BD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701906"/>
              </p:ext>
            </p:extLst>
          </p:nvPr>
        </p:nvGraphicFramePr>
        <p:xfrm>
          <a:off x="671390" y="1716026"/>
          <a:ext cx="1094105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52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09683D-D9E5-BBEB-E8BB-C90D4864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391714"/>
            <a:ext cx="6872135" cy="764795"/>
          </a:xfrm>
        </p:spPr>
        <p:txBody>
          <a:bodyPr anchor="ctr">
            <a:normAutofit/>
          </a:bodyPr>
          <a:lstStyle/>
          <a:p>
            <a:r>
              <a:rPr lang="sv-SE" dirty="0"/>
              <a:t>Övergripande förändringar</a:t>
            </a:r>
            <a:br>
              <a:rPr lang="sv-SE" dirty="0"/>
            </a:br>
            <a:endParaRPr lang="sv-SE" sz="1800" b="0" dirty="0"/>
          </a:p>
        </p:txBody>
      </p:sp>
      <p:graphicFrame>
        <p:nvGraphicFramePr>
          <p:cNvPr id="307" name="Diagram 306">
            <a:extLst>
              <a:ext uri="{FF2B5EF4-FFF2-40B4-BE49-F238E27FC236}">
                <a16:creationId xmlns:a16="http://schemas.microsoft.com/office/drawing/2014/main" id="{BB8C9F50-8815-EE33-7EFA-277A31EB1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746225"/>
              </p:ext>
            </p:extLst>
          </p:nvPr>
        </p:nvGraphicFramePr>
        <p:xfrm>
          <a:off x="802660" y="1682095"/>
          <a:ext cx="8723358" cy="503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99" name="TextBox 1498">
            <a:extLst>
              <a:ext uri="{FF2B5EF4-FFF2-40B4-BE49-F238E27FC236}">
                <a16:creationId xmlns:a16="http://schemas.microsoft.com/office/drawing/2014/main" id="{B14CF003-A0D3-F169-32D6-6F36BB2450FA}"/>
              </a:ext>
            </a:extLst>
          </p:cNvPr>
          <p:cNvSpPr txBox="1"/>
          <p:nvPr/>
        </p:nvSpPr>
        <p:spPr>
          <a:xfrm>
            <a:off x="802660" y="1066725"/>
            <a:ext cx="86146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Calibri"/>
                <a:cs typeface="Calibri"/>
              </a:rPr>
              <a:t>Den nya socialtjänstlagen syftar till att vi arbetar mer förebyggande, tillgängligt, kunskapsbaserat och jämlikt. Det påverkar både arbetssätt och bemötande – och innebär att vi behöver tänka nytt kring hur insatser planeras, formas och följs upp.</a:t>
            </a:r>
            <a:endParaRPr lang="en-US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5861CF73-F590-4123-9F06-B869B2CA377F}"/>
              </a:ext>
            </a:extLst>
          </p:cNvPr>
          <p:cNvSpPr/>
          <p:nvPr/>
        </p:nvSpPr>
        <p:spPr>
          <a:xfrm>
            <a:off x="9526018" y="1066725"/>
            <a:ext cx="2555308" cy="32442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För att nå detta krävs samverkan mellan handläggare, utförare och olika aktörer.</a:t>
            </a:r>
          </a:p>
        </p:txBody>
      </p:sp>
    </p:spTree>
    <p:extLst>
      <p:ext uri="{BB962C8B-B14F-4D97-AF65-F5344CB8AC3E}">
        <p14:creationId xmlns:p14="http://schemas.microsoft.com/office/powerpoint/2010/main" val="98441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95554-34A3-E48C-159F-5A87F2C3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 descr="Bild på affisch med 16 par rosa kort">
            <a:extLst>
              <a:ext uri="{FF2B5EF4-FFF2-40B4-BE49-F238E27FC236}">
                <a16:creationId xmlns:a16="http://schemas.microsoft.com/office/drawing/2014/main" id="{26F93CD9-D8E2-16AB-3FFB-6D2F0E0F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36"/>
            <a:ext cx="12192000" cy="69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87AD0818-7881-4648-13D4-D99C581A628F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8124FEC-6752-905E-4B7F-B34A9082C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1ABD9F-4691-2140-8F30-5B93ABFE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559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Utgå från tidigare bild med förflyttningar. Välj ut tre till fyra förflyttningar som ni tycker är mest relevanta för er verksamhet.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Diskutera följande:</a:t>
            </a:r>
          </a:p>
          <a:p>
            <a:r>
              <a:rPr lang="sv-SE" dirty="0"/>
              <a:t>Vilka av dessa upplever ni att ni redan har påbörjat – och vilka känns fortfarande långt borta?</a:t>
            </a:r>
          </a:p>
          <a:p>
            <a:r>
              <a:rPr lang="sv-SE" dirty="0"/>
              <a:t>Hur skulle ett framtida arbetssätt se ut om denna förflyttning blev verklighet?</a:t>
            </a:r>
          </a:p>
          <a:p>
            <a:r>
              <a:rPr lang="sv-SE" dirty="0"/>
              <a:t>Vad behöver förändras för att komma dit?</a:t>
            </a:r>
          </a:p>
          <a:p>
            <a:pPr lvl="1"/>
            <a:r>
              <a:rPr lang="sv-SE" dirty="0"/>
              <a:t>Kompetens, struktur, ledarskap, teknik, kultur?</a:t>
            </a:r>
          </a:p>
          <a:p>
            <a:r>
              <a:rPr lang="sv-SE" dirty="0"/>
              <a:t>Ser ni behov som vi inte tillgodoser idag?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65E4635-B960-B197-8793-03019643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</p:spTree>
    <p:extLst>
      <p:ext uri="{BB962C8B-B14F-4D97-AF65-F5344CB8AC3E}">
        <p14:creationId xmlns:p14="http://schemas.microsoft.com/office/powerpoint/2010/main" val="73810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20C7B37-CACA-9202-9165-43D2DC29F096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4480BD-9CB4-C018-518F-F7B8A837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Sollentuna kommuns utförarportal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>
                <a:hlinkClick r:id="rId4"/>
              </a:rPr>
              <a:t>Ny socialtjänstlag - vad innebär den för dig som utförare?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SKR:s hemsida </a:t>
            </a:r>
            <a:r>
              <a:rPr lang="sv-SE" b="1" i="1" dirty="0"/>
              <a:t>Framtidens socialtjänst</a:t>
            </a:r>
            <a:r>
              <a:rPr lang="sv-SE" b="1" dirty="0"/>
              <a:t>:</a:t>
            </a:r>
          </a:p>
          <a:p>
            <a:pPr marL="0" indent="0">
              <a:buNone/>
            </a:pPr>
            <a:r>
              <a:rPr lang="sv-SE" dirty="0">
                <a:hlinkClick r:id="rId5"/>
              </a:rPr>
              <a:t>Omställning, Framtidens socialtjänst | SKR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1149EA-60D4-588B-1E34-5A4B160B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 du veta mer?</a:t>
            </a:r>
          </a:p>
        </p:txBody>
      </p:sp>
    </p:spTree>
    <p:extLst>
      <p:ext uri="{BB962C8B-B14F-4D97-AF65-F5344CB8AC3E}">
        <p14:creationId xmlns:p14="http://schemas.microsoft.com/office/powerpoint/2010/main" val="56982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2983"/>
      </p:ext>
    </p:extLst>
  </p:cSld>
  <p:clrMapOvr>
    <a:masterClrMapping/>
  </p:clrMapOvr>
</p:sld>
</file>

<file path=ppt/theme/theme1.xml><?xml version="1.0" encoding="utf-8"?>
<a:theme xmlns:a="http://schemas.openxmlformats.org/drawingml/2006/main" name="1. Mörk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89FDB81F-F418-450D-AE67-393A57C54425}"/>
    </a:ext>
  </a:extLst>
</a:theme>
</file>

<file path=ppt/theme/theme2.xml><?xml version="1.0" encoding="utf-8"?>
<a:theme xmlns:a="http://schemas.openxmlformats.org/drawingml/2006/main" name="2. 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BC4DA820-5F6B-4EC8-B6B6-1018CD9EE0CA}"/>
    </a:ext>
  </a:extLst>
</a:theme>
</file>

<file path=ppt/theme/theme3.xml><?xml version="1.0" encoding="utf-8"?>
<a:theme xmlns:a="http://schemas.openxmlformats.org/drawingml/2006/main" name="3. Mörk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763E88FF-EA86-417E-BCA9-301D7977FA3D}"/>
    </a:ext>
  </a:extLst>
</a:theme>
</file>

<file path=ppt/theme/theme4.xml><?xml version="1.0" encoding="utf-8"?>
<a:theme xmlns:a="http://schemas.openxmlformats.org/drawingml/2006/main" name="4. Ljus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9BBA512C-7FF4-4B1B-A7EA-377F4D0F60AD}"/>
    </a:ext>
  </a:extLst>
</a:theme>
</file>

<file path=ppt/theme/theme5.xml><?xml version="1.0" encoding="utf-8"?>
<a:theme xmlns:a="http://schemas.openxmlformats.org/drawingml/2006/main" name="5. Gul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3BD78D3E-B52B-4F8E-BC8A-576BAB1F37E8}" vid="{C69A75EC-36C4-4AB9-B70F-CB7C5972DEF0}"/>
    </a:ext>
  </a:extLst>
</a:theme>
</file>

<file path=ppt/theme/theme6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 xsi:nil="true"/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F117A456-6978-48DB-981B-4B8FE78B9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FC5A5-DCC7-4402-94B2-6D0DBF8C7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3A168C-6B44-4F22-8961-BA3442B0F43A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d7532cd0-e888-47d6-8f58-db0210f25002"/>
    <ds:schemaRef ds:uri="http://schemas.microsoft.com/office/2006/documentManagement/types"/>
    <ds:schemaRef ds:uri="http://schemas.openxmlformats.org/package/2006/metadata/core-properties"/>
    <ds:schemaRef ds:uri="10c3a147-0d64-46aa-a281-dc97358e837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3237</TotalTime>
  <Words>646</Words>
  <Application>Microsoft Office PowerPoint</Application>
  <PresentationFormat>Bredbild</PresentationFormat>
  <Paragraphs>82</Paragraphs>
  <Slides>9</Slides>
  <Notes>8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Calibri-Light</vt:lpstr>
      <vt:lpstr>1. Mörkblå</vt:lpstr>
      <vt:lpstr>2. Blå</vt:lpstr>
      <vt:lpstr>3. Mörkrosa</vt:lpstr>
      <vt:lpstr>4. Ljusrosa</vt:lpstr>
      <vt:lpstr>5. Gul</vt:lpstr>
      <vt:lpstr>Omställning till ny socialtjänstlag</vt:lpstr>
      <vt:lpstr>Instruktion till dig som ska hålla i presentationen</vt:lpstr>
      <vt:lpstr>Varför en ny socialtjänstlag?</vt:lpstr>
      <vt:lpstr>Från utredning till ny socialtjänstlag</vt:lpstr>
      <vt:lpstr>Övergripande förändringar </vt:lpstr>
      <vt:lpstr>PowerPoint-presentation</vt:lpstr>
      <vt:lpstr>Diskussionsfrågor</vt:lpstr>
      <vt:lpstr>Vill du veta mer?</vt:lpstr>
      <vt:lpstr>PowerPoint-presentation</vt:lpstr>
    </vt:vector>
  </TitlesOfParts>
  <Company>Sollentuna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Anna-Maria Johansson</dc:creator>
  <cp:lastModifiedBy>Ann Nordahl</cp:lastModifiedBy>
  <cp:revision>147</cp:revision>
  <cp:lastPrinted>2025-06-11T06:44:40Z</cp:lastPrinted>
  <dcterms:created xsi:type="dcterms:W3CDTF">2024-11-15T07:47:09Z</dcterms:created>
  <dcterms:modified xsi:type="dcterms:W3CDTF">2025-10-27T10:18:23Z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MediaServiceImageTags">
    <vt:lpwstr/>
  </property>
</Properties>
</file>