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752" r:id="rId5"/>
    <p:sldMasterId id="2147483766" r:id="rId6"/>
    <p:sldMasterId id="2147483780" r:id="rId7"/>
    <p:sldMasterId id="2147483794" r:id="rId8"/>
  </p:sldMasterIdLst>
  <p:notesMasterIdLst>
    <p:notesMasterId r:id="rId20"/>
  </p:notesMasterIdLst>
  <p:handoutMasterIdLst>
    <p:handoutMasterId r:id="rId21"/>
  </p:handoutMasterIdLst>
  <p:sldIdLst>
    <p:sldId id="307" r:id="rId9"/>
    <p:sldId id="310" r:id="rId10"/>
    <p:sldId id="306" r:id="rId11"/>
    <p:sldId id="309" r:id="rId12"/>
    <p:sldId id="311" r:id="rId13"/>
    <p:sldId id="312" r:id="rId14"/>
    <p:sldId id="313" r:id="rId15"/>
    <p:sldId id="315" r:id="rId16"/>
    <p:sldId id="314" r:id="rId17"/>
    <p:sldId id="316" r:id="rId18"/>
    <p:sldId id="308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853" autoAdjust="0"/>
  </p:normalViewPr>
  <p:slideViewPr>
    <p:cSldViewPr snapToGrid="0" showGuides="1">
      <p:cViewPr varScale="1">
        <p:scale>
          <a:sx n="57" d="100"/>
          <a:sy n="57" d="100"/>
        </p:scale>
        <p:origin x="1016" y="36"/>
      </p:cViewPr>
      <p:guideLst>
        <p:guide pos="381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7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7228079E-9D1E-F3D8-F0D3-F94272A6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>
              <a:latin typeface="+mj-lt"/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C41D42-7B96-E102-CDA1-CFC7765E0F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4F768-A02E-4026-9748-AA0E8F454CA0}" type="datetimeFigureOut">
              <a:rPr lang="sv-SE" smtClean="0">
                <a:latin typeface="+mj-lt"/>
              </a:rPr>
              <a:t>2024-01-26</a:t>
            </a:fld>
            <a:endParaRPr lang="sv-SE">
              <a:latin typeface="+mj-lt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FEA6F53-BA1F-995C-67A3-8A77BF46C4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>
              <a:latin typeface="+mj-lt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A747718-D2F7-EEDD-1C39-3A6050A136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A6E8E-DAB3-49AA-8321-74C12180EFFB}" type="slidenum">
              <a:rPr lang="sv-SE" smtClean="0">
                <a:latin typeface="+mj-lt"/>
              </a:rPr>
              <a:t>‹#›</a:t>
            </a:fld>
            <a:endParaRPr lang="sv-S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711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lt"/>
              </a:defRPr>
            </a:lvl1pPr>
          </a:lstStyle>
          <a:p>
            <a:fld id="{EA617708-334E-4E81-ADE6-D18551DE9FC1}" type="datetimeFigureOut">
              <a:rPr lang="sv-SE" smtClean="0"/>
              <a:pPr/>
              <a:t>2024-01-26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lt"/>
              </a:defRPr>
            </a:lvl1pPr>
          </a:lstStyle>
          <a:p>
            <a:fld id="{F2C0140A-33A9-4B59-BB55-F0689AB7CD5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59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1pPr>
    <a:lvl2pPr marL="180975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2pPr>
    <a:lvl3pPr marL="361950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3pPr>
    <a:lvl4pPr marL="542925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4pPr>
    <a:lvl5pPr marL="712788" indent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721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Socialtjänsten</a:t>
            </a:r>
            <a:r>
              <a:rPr lang="sv-SE" baseline="0" dirty="0" smtClean="0"/>
              <a:t> </a:t>
            </a:r>
            <a:r>
              <a:rPr lang="sv-SE" baseline="0" dirty="0" smtClean="0"/>
              <a:t>ansöker hos förvaltningsrätten om att omhänderta barnet och både barnet och föräldrarna har rätt att överklaga beslutet.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140A-33A9-4B59-BB55-F0689AB7CD55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528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fld id="{F1864302-B964-4DBB-995B-0A6AD20F069A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8" name="Tagline">
            <a:extLst>
              <a:ext uri="{FF2B5EF4-FFF2-40B4-BE49-F238E27FC236}">
                <a16:creationId xmlns:a16="http://schemas.microsoft.com/office/drawing/2014/main" id="{89EC3C14-1207-6C50-8477-10ECF8BB7AAA}"/>
              </a:ext>
            </a:extLst>
          </p:cNvPr>
          <p:cNvSpPr txBox="1">
            <a:spLocks/>
          </p:cNvSpPr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33F66A13-D21B-AB52-EA33-31B9D63884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66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29A5E338-C189-412A-B2E8-8F2805692024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390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B7B"/>
          </a:solidFill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95D9A357-5B7C-7E27-A358-70797A4C17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ECDEC7-4560-4EFF-80D5-0B49454EDDBD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589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CBC7572-D105-67A5-D94D-F22747A7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F574-5B64-4CAE-8553-A6EA6478E8D3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90B05377-AE21-AC63-78CD-4F99F4AC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7773BB05-8072-0735-0BE3-844A46CC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136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fld id="{B0FBA6CB-4204-4C24-8E9D-0C3D4FEBE2CD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3D509D5E-8AD9-45F8-B545-2B656DA594F8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11E2F4C9-F5EB-AED4-60FF-B5EA199C15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3FB27C57-1186-EF1A-CDC6-9B2A6D73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6209A1-5ECC-469B-BE26-F86BD5C87EB1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A41411A3-FF33-E1D1-3873-0B7BD0C8AF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0608156-88C6-4FE1-58FF-AB4DDEA7092B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DE3245E-93F4-B000-E15C-2980B70152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646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7D2256DA-9AD4-6767-E7D4-F360C15B43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030973-FCB3-4E1C-8EFA-083EC9A5BB79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39236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00A3-A5CE-4C11-90D0-AD3EDED92B81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384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0904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798559A-1D8B-4627-8613-3716C95E6647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43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gline">
            <a:extLst>
              <a:ext uri="{FF2B5EF4-FFF2-40B4-BE49-F238E27FC236}">
                <a16:creationId xmlns:a16="http://schemas.microsoft.com/office/drawing/2014/main" id="{6AC85DC5-E014-377E-FFB7-DD1B241BF6D9}"/>
              </a:ext>
            </a:extLst>
          </p:cNvPr>
          <p:cNvSpPr txBox="1">
            <a:spLocks/>
          </p:cNvSpPr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4" name="Bild/Illustration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AE5A59D8-AB56-776B-4948-0D521ED190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Datum - sidfot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6209A1-5ECC-469B-BE26-F86BD5C87EB1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0" name="Underrubrik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064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417810-AABF-4FA5-BE2E-27A3A2D5F0F1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616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58AF411-A292-45F4-8400-526E84CCA421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63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728203CA-3ACF-C7F6-9011-64FAE6731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B1F94BF-3D78-4C60-BB5D-2DC676613521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9136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7823D578-D887-4124-A906-96386DCF6D92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98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35CB8B26-5285-296F-753E-3B3E32B544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52BFB7-4912-4B18-A703-12796A61752D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42695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3728137-D8C0-0F1C-1A71-EC697B47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6A51-ADF5-4D29-9BFF-B19E100D3436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1823263-8D3D-C3E0-3B91-182E815F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E2CC387-7E85-8A8F-A8BB-C8843078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1161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33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fld id="{D54807F7-037E-4DB4-B9CD-ECCF7E89307F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6ACF9988-96E6-8305-DC2F-D665F9DD8BF1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F6AB8DA9-D1F8-EDDF-C6E8-8A5D075956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929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>
            <a:extLst>
              <a:ext uri="{FF2B5EF4-FFF2-40B4-BE49-F238E27FC236}">
                <a16:creationId xmlns:a16="http://schemas.microsoft.com/office/drawing/2014/main" id="{1CC4EBA7-BE18-77CF-97D7-A7AAEDA585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bg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1FC4F8-81D1-3B0C-321A-FD1F7E15C7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2013D2BE-AFF6-6D89-4083-7CBC7573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6209A1-5ECC-469B-BE26-F86BD5C87EB1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BE6CC04F-3FBE-3322-BFBD-6037C92207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30856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027650A2-571D-75CF-B6A0-412047660C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03D828-ADBA-48E9-8240-18C58DD1D8B0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340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B7B"/>
          </a:solidFill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F7F6EB37-E8CC-FB72-A4FE-EEC2D53A0A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96575-73ED-4A25-8434-2299EAA2D4AA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145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0B80-6D7F-463C-A16B-B404E551ADF3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136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Mörkrosa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7312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8E4FB8-7AA0-475F-92CC-255D8147877C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2951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FDEA3B-4F92-4BD5-90C2-F08A550A700E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18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5433EE3-C4BB-4D3D-BB64-42DFC5B14C05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5901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E8A90B3-5ED4-425F-AD55-7B3109E0E08C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F6E7FC02-331F-2A51-A09E-64CBE60177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267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70479D17-B97A-4B4C-839A-45F65518E07F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624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3E51D59A-5D12-4A28-84B0-8C33C86F58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C582F9-DB83-4FD3-BD19-F8DD1B82BE65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39615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7C62F28-A7C6-7831-9FDD-815E35C0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15EC-B9CD-4F81-85F8-142B5DF199ED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33AB101-80FA-8B16-00F7-E92AFAF2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87CF6FDE-1936-B3A0-BB9C-C76D80AF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435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EB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0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1294-695E-441F-ABC7-E4EED1AFB55C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787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F8A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rgbClr val="43000C"/>
                </a:solidFill>
                <a:latin typeface="+mn-lt"/>
              </a:defRPr>
            </a:lvl1pPr>
          </a:lstStyle>
          <a:p>
            <a:fld id="{DA0A1D57-578D-4D0C-8131-D50B34DBEF32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43000C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rgbClr val="43000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0E10D504-4039-FE51-A8BD-2E2A041AE55B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43000C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rgbClr val="43000C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25A4C53B-7E0C-B8FE-A04F-B9C16FA03B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569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Bild">
    <p:bg>
      <p:bgPr>
        <a:solidFill>
          <a:srgbClr val="F8A4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>
            <a:extLst>
              <a:ext uri="{FF2B5EF4-FFF2-40B4-BE49-F238E27FC236}">
                <a16:creationId xmlns:a16="http://schemas.microsoft.com/office/drawing/2014/main" id="{49168BB7-17A0-C50C-A0C2-60E8D55DAFCE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43000C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rgbClr val="43000C"/>
              </a:solidFill>
            </a:endParaRPr>
          </a:p>
        </p:txBody>
      </p:sp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21466A05-C8BB-A2CA-85AE-E549538B50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27D12097-48E8-565B-0F90-F43FB86D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43000C"/>
                </a:solidFill>
              </a:defRPr>
            </a:lvl1pPr>
          </a:lstStyle>
          <a:p>
            <a:fld id="{8B6209A1-5ECC-469B-BE26-F86BD5C87EB1}" type="datetime1">
              <a:rPr lang="sv-SE" smtClean="0"/>
              <a:pPr/>
              <a:t>2024-01-26</a:t>
            </a:fld>
            <a:endParaRPr lang="sv-SE" dirty="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9F47C86-AD84-DB97-C971-D9D99710B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43000C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257799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rgbClr val="43000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2578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79788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6E24A6CE-E527-3A53-0CAF-6B753D46D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51F8C629-9487-4A1B-958A-F26F07740454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  <a:lvl2pPr>
              <a:defRPr>
                <a:solidFill>
                  <a:srgbClr val="43000C"/>
                </a:solidFill>
              </a:defRPr>
            </a:lvl2pPr>
            <a:lvl3pPr>
              <a:defRPr>
                <a:solidFill>
                  <a:srgbClr val="43000C"/>
                </a:solidFill>
              </a:defRPr>
            </a:lvl3pPr>
            <a:lvl4pPr>
              <a:defRPr>
                <a:solidFill>
                  <a:srgbClr val="43000C"/>
                </a:solidFill>
              </a:defRPr>
            </a:lvl4pPr>
            <a:lvl5pPr>
              <a:defRPr>
                <a:solidFill>
                  <a:srgbClr val="43000C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037625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D06D-27AA-424F-9034-ABF53A824D53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614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Ljusros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  <a:lvl2pPr>
              <a:defRPr>
                <a:solidFill>
                  <a:srgbClr val="43000C"/>
                </a:solidFill>
              </a:defRPr>
            </a:lvl2pPr>
            <a:lvl3pPr>
              <a:defRPr>
                <a:solidFill>
                  <a:srgbClr val="43000C"/>
                </a:solidFill>
              </a:defRPr>
            </a:lvl3pPr>
            <a:lvl4pPr>
              <a:defRPr>
                <a:solidFill>
                  <a:srgbClr val="43000C"/>
                </a:solidFill>
              </a:defRPr>
            </a:lvl4pPr>
            <a:lvl5pPr>
              <a:defRPr>
                <a:solidFill>
                  <a:srgbClr val="43000C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1941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75CB4C-9406-4AFC-9CBB-F5F9A9FF25A4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411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EAA0D0-9922-4604-909B-CFDC0C09B109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782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1584641-25E8-4345-A5C3-7D41DAF9CA5B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10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903BE311-2003-F08D-A268-AE050402B3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473FB56-15BD-4D13-B317-C9408311236D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85666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C3640B8E-E9A2-4C5C-BC15-9AC343BF5876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5062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Mörkblå">
    <p:bg>
      <p:bgPr>
        <a:solidFill>
          <a:srgbClr val="004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1750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815E85F0-1937-3339-6A21-6BE50A69AC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3AA7DE51-1536-457D-AEC0-9183D62BCF9C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96982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76FB84B-1698-72B9-67E8-D61CC8B5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635A-13A2-4171-8D21-646BA88BEDC3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3FCAFC7-6F68-22D0-C524-941089E1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2DDBD73-176C-B199-CC9B-0934C564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661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39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- Utan bild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0FA0D2-884C-46FB-967C-832E0131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9" y="4624499"/>
            <a:ext cx="5556026" cy="186734"/>
          </a:xfrm>
          <a:prstGeom prst="rect">
            <a:avLst/>
          </a:prstGeom>
        </p:spPr>
        <p:txBody>
          <a:bodyPr/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73E6F1CC-720D-4DD9-B5D5-DABD7B66B189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6259A58-C34C-4C60-B2E9-0F2CF988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031567"/>
            <a:ext cx="5556026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80F666-4558-491C-A917-59ECFFA3F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059113"/>
            <a:ext cx="1094105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28750"/>
            <a:ext cx="10941050" cy="1628428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8E2E6FDB-0EB0-C6E6-D08D-6DFB1F2991DF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tx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034F4525-F9B9-AED7-DBA4-97EEF89442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629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med bakgrund – bild höger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tshållare för bild 83">
            <a:extLst>
              <a:ext uri="{FF2B5EF4-FFF2-40B4-BE49-F238E27FC236}">
                <a16:creationId xmlns:a16="http://schemas.microsoft.com/office/drawing/2014/main" id="{D66DC651-CC32-ED33-64AE-A856FC330B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rgbClr val="43000C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428B6560-867B-3EE2-F189-DCAFD8A41C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14692" y="5538033"/>
            <a:ext cx="1250246" cy="943990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832477-EB3C-40E4-AD33-FA94F04A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6814" y="6911816"/>
            <a:ext cx="4514874" cy="158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F6651B-5E91-4B47-87D4-9988B6B3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314" y="6913900"/>
            <a:ext cx="906624" cy="173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672DE1-F1F3-4374-A771-49537021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866332"/>
            <a:ext cx="5040000" cy="1630921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Underrubrik 2">
            <a:extLst>
              <a:ext uri="{FF2B5EF4-FFF2-40B4-BE49-F238E27FC236}">
                <a16:creationId xmlns:a16="http://schemas.microsoft.com/office/drawing/2014/main" id="{88006AE1-322E-8F7B-0528-26545F971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08079"/>
            <a:ext cx="5040000" cy="592853"/>
          </a:xfrm>
        </p:spPr>
        <p:txBody>
          <a:bodyPr>
            <a:noAutofit/>
          </a:bodyPr>
          <a:lstStyle>
            <a:lvl1pPr marL="0" indent="0" algn="l">
              <a:buNone/>
              <a:defRPr sz="32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818B0AE3-9D9D-0772-3034-C6FB6C22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5538033"/>
            <a:ext cx="5040000" cy="259517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8B6209A1-5ECC-469B-BE26-F86BD5C87EB1}" type="datetime1">
              <a:rPr lang="sv-SE" smtClean="0"/>
              <a:pPr/>
              <a:t>2024-01-26</a:t>
            </a:fld>
            <a:endParaRPr lang="sv-SE" dirty="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C38F5CC9-FDF1-F3F1-2BA9-91630E4FC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4961614"/>
            <a:ext cx="5040000" cy="50241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92B9331-B403-B51A-FE63-6010673B1F3E}"/>
              </a:ext>
            </a:extLst>
          </p:cNvPr>
          <p:cNvSpPr txBox="1"/>
          <p:nvPr userDrawn="1"/>
        </p:nvSpPr>
        <p:spPr>
          <a:xfrm>
            <a:off x="623888" y="6238217"/>
            <a:ext cx="6097348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r>
              <a:rPr lang="sv-SE" sz="1800" b="0" i="0" u="none" strike="noStrike" baseline="0" dirty="0">
                <a:solidFill>
                  <a:schemeClr val="tx1"/>
                </a:solidFill>
                <a:latin typeface="Calibri-Light"/>
              </a:rPr>
              <a:t>Mitt i möjligheterna | sollentuna.se 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55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innehåll &amp; illustration 2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AC9716D6-4483-C860-0BBA-3EE16425F8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5428709 w 6120000"/>
              <a:gd name="connsiteY0" fmla="*/ 6667500 h 6858000"/>
              <a:gd name="connsiteX1" fmla="*/ 5429422 w 6120000"/>
              <a:gd name="connsiteY1" fmla="*/ 6667650 h 6858000"/>
              <a:gd name="connsiteX2" fmla="*/ 5429893 w 6120000"/>
              <a:gd name="connsiteY2" fmla="*/ 6667500 h 6858000"/>
              <a:gd name="connsiteX3" fmla="*/ 4849827 w 6120000"/>
              <a:gd name="connsiteY3" fmla="*/ 6667500 h 6858000"/>
              <a:gd name="connsiteX4" fmla="*/ 4851238 w 6120000"/>
              <a:gd name="connsiteY4" fmla="*/ 6667763 h 6858000"/>
              <a:gd name="connsiteX5" fmla="*/ 4852209 w 6120000"/>
              <a:gd name="connsiteY5" fmla="*/ 6667500 h 6858000"/>
              <a:gd name="connsiteX6" fmla="*/ 4610399 w 6120000"/>
              <a:gd name="connsiteY6" fmla="*/ 6667500 h 6858000"/>
              <a:gd name="connsiteX7" fmla="*/ 4611759 w 6120000"/>
              <a:gd name="connsiteY7" fmla="*/ 6667763 h 6858000"/>
              <a:gd name="connsiteX8" fmla="*/ 4613119 w 6120000"/>
              <a:gd name="connsiteY8" fmla="*/ 6667500 h 6858000"/>
              <a:gd name="connsiteX9" fmla="*/ 4474598 w 6120000"/>
              <a:gd name="connsiteY9" fmla="*/ 6667500 h 6858000"/>
              <a:gd name="connsiteX10" fmla="*/ 4476327 w 6120000"/>
              <a:gd name="connsiteY10" fmla="*/ 6668008 h 6858000"/>
              <a:gd name="connsiteX11" fmla="*/ 4477975 w 6120000"/>
              <a:gd name="connsiteY11" fmla="*/ 6667500 h 6858000"/>
              <a:gd name="connsiteX12" fmla="*/ 0 w 6120000"/>
              <a:gd name="connsiteY12" fmla="*/ 0 h 6858000"/>
              <a:gd name="connsiteX13" fmla="*/ 24000 w 6120000"/>
              <a:gd name="connsiteY13" fmla="*/ 0 h 6858000"/>
              <a:gd name="connsiteX14" fmla="*/ 6120000 w 6120000"/>
              <a:gd name="connsiteY14" fmla="*/ 0 h 6858000"/>
              <a:gd name="connsiteX15" fmla="*/ 6120000 w 6120000"/>
              <a:gd name="connsiteY15" fmla="*/ 6858000 h 6858000"/>
              <a:gd name="connsiteX16" fmla="*/ 24000 w 6120000"/>
              <a:gd name="connsiteY16" fmla="*/ 6858000 h 6858000"/>
              <a:gd name="connsiteX17" fmla="*/ 0 w 6120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20000" h="6858000">
                <a:moveTo>
                  <a:pt x="5428709" y="6667500"/>
                </a:moveTo>
                <a:lnTo>
                  <a:pt x="5429422" y="6667650"/>
                </a:lnTo>
                <a:lnTo>
                  <a:pt x="5429893" y="6667500"/>
                </a:lnTo>
                <a:close/>
                <a:moveTo>
                  <a:pt x="4849827" y="6667500"/>
                </a:moveTo>
                <a:lnTo>
                  <a:pt x="4851238" y="6667763"/>
                </a:lnTo>
                <a:lnTo>
                  <a:pt x="4852209" y="6667500"/>
                </a:lnTo>
                <a:close/>
                <a:moveTo>
                  <a:pt x="4610399" y="6667500"/>
                </a:moveTo>
                <a:lnTo>
                  <a:pt x="4611759" y="6667763"/>
                </a:lnTo>
                <a:lnTo>
                  <a:pt x="4613119" y="6667500"/>
                </a:lnTo>
                <a:close/>
                <a:moveTo>
                  <a:pt x="4474598" y="6667500"/>
                </a:moveTo>
                <a:lnTo>
                  <a:pt x="4476327" y="6668008"/>
                </a:lnTo>
                <a:lnTo>
                  <a:pt x="4477975" y="6667500"/>
                </a:lnTo>
                <a:close/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D372833E-A33E-A20C-721E-C3EA1ACE7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299BF17-B1C9-EE22-D20B-DF172D13CF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F7558F-3D62-4969-BB4F-6790B5B902C2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7419495-580B-E3E5-E15E-25CC395FDD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E51A2F-B389-FD9D-33A1-688BBC66A4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A71A614-22CD-46EE-B791-C885834A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820563"/>
            <a:ext cx="5040000" cy="3976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175776-F168-78A0-3BAC-F616BAF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63803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2D11-E965-43C3-96F8-79BD86383D94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1770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Gul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92866"/>
            <a:ext cx="10941049" cy="41046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6D3D99B-BC0C-BC8E-925E-F985ABA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CBDF34-7E32-4252-1F04-078011DC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811294-695E-441F-ABC7-E4EED1AFB55C}" type="datetime1">
              <a:rPr lang="sv-SE" smtClean="0"/>
              <a:pPr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C89EF14-102A-2919-8A73-7F37B68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F6B84B1-D704-E99D-64BF-92781A48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Frihandsfigur: Form 12">
            <a:extLst>
              <a:ext uri="{FF2B5EF4-FFF2-40B4-BE49-F238E27FC236}">
                <a16:creationId xmlns:a16="http://schemas.microsoft.com/office/drawing/2014/main" id="{DD303E1F-0AE7-D90F-78E3-DDA1D9BC4058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635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7FC9A1-E719-488A-84F2-0F9CF6908698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616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D67C72-0023-4147-8C40-23A0019CC435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331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4"/>
            <a:ext cx="5292724" cy="409733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1700214"/>
            <a:ext cx="5287879" cy="409733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A0C74F7-C014-FDE9-6864-FA8787E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81C958-3AEC-0C6F-DBAE-732791C07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23B345-A120-4C31-BD00-41A03F28391B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E0F1A8F-B755-405A-9C4D-FBC88E7B7E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A74BFE-A50E-2969-886D-E4F21B4E7D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409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673C714-D54F-4597-B9DA-D7CDFD9C3E7D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9003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1DDAF014-CCE6-6467-B91F-618A33537B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62F191B-343A-47DF-829C-58F8CB7D0A22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717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E1A0938-B068-44D4-93ED-06EC0A2177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20000" cy="6858000"/>
          </a:xfrm>
          <a:noFill/>
        </p:spPr>
        <p:txBody>
          <a:bodyPr vert="horz" lIns="0" tIns="0" rIns="0" bIns="1044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938" y="1700213"/>
            <a:ext cx="5040000" cy="40973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84CB74BB-ED83-D141-A1AE-491A463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938" y="397871"/>
            <a:ext cx="5040000" cy="1009650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B6134D-DE09-4DFC-BE94-00A7ECA5750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23888" y="7428516"/>
            <a:ext cx="712218" cy="158725"/>
          </a:xfrm>
        </p:spPr>
        <p:txBody>
          <a:bodyPr/>
          <a:lstStyle/>
          <a:p>
            <a:fld id="{E7BFD5DF-D3AE-4506-9E37-B217EAD38F37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2A212A9D-3C2C-5512-B718-F9D8D8AF4D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8" y="7018766"/>
            <a:ext cx="5012141" cy="1735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19B487-3EE7-CA85-A946-3618CAC52B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8" y="7223641"/>
            <a:ext cx="354302" cy="173591"/>
          </a:xfrm>
        </p:spPr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917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/kapitelsida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C8BF655D-06F9-6342-DA94-EFEA1A151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0" tIns="0" rIns="0" bIns="1044000" rtlCol="0" anchor="ctr">
            <a:noAutofit/>
          </a:bodyPr>
          <a:lstStyle>
            <a:lvl1pPr marL="0" indent="0" algn="ctr">
              <a:buNone/>
              <a:defRPr lang="sv-SE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F31D36A-8582-0CED-BB1E-23C95BDC08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75B2061-5E7E-7F53-0AD8-0833DDB76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B48FC748-B0FA-4EAC-AF2A-09718ECCFD6B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064E5F-7A99-2A78-C2C8-8208307555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511EE47-E2D8-C7DA-0AC9-1EB28D3565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43000C"/>
                </a:solidFill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F0C88A-639D-4EDC-A3EE-5F21019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16709"/>
            <a:ext cx="10941050" cy="1009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29688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B8D5D55-75CC-495F-A103-3B4E51F4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76FB84B-1698-72B9-67E8-D61CC8B5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2C5-748F-4654-8D27-93BE970A1AB1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3FCAFC7-6F68-22D0-C524-941089E1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2DDBD73-176C-B199-CC9B-0934C564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75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FFF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499ACA2D-5E8B-4CFA-A462-341F32D5D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360" y="1428750"/>
            <a:ext cx="4907280" cy="370218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643A496-92A2-391C-921A-A0B08B0D446A}"/>
              </a:ext>
            </a:extLst>
          </p:cNvPr>
          <p:cNvSpPr txBox="1"/>
          <p:nvPr userDrawn="1"/>
        </p:nvSpPr>
        <p:spPr>
          <a:xfrm>
            <a:off x="4250725" y="5469925"/>
            <a:ext cx="36905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Mitt i möjligheterna | sollentuna.se</a:t>
            </a:r>
          </a:p>
          <a:p>
            <a:pPr algn="ctr"/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5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n rubrik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404814"/>
            <a:ext cx="5292724" cy="539273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404814"/>
            <a:ext cx="5287879" cy="539273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E841D6-CA14-816C-29A8-BAF33E7DD9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D2F0C4-038A-429E-A510-BCFB512C282F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77AFDF0-2609-FDED-31E0-1FF30B02EC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ECB6787-5EF4-2ABB-2B4F-762241478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9301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210144"/>
            <a:ext cx="5292724" cy="358740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5AA4013-C102-4095-A0CA-07C2C207D2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0" y="2210144"/>
            <a:ext cx="5287879" cy="358740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94A5DA-D229-48C0-8A77-82BF77C56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1BAB9DFD-6405-480A-BC93-0229932AD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00" y="1700213"/>
            <a:ext cx="5292725" cy="323850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j-lt"/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66E586-A2F0-8785-9A58-B45CF207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8EDA27-944E-E5B7-7EA1-94E2739429E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479CD53-36EE-47E7-9E58-4EC16B0F7F76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9C4AE0D-B48B-BA52-5752-F45E7D2FE9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1B8CFB3-8A91-9459-DCB6-9B5AD3D45A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363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spalt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3D65318-D55E-E2AD-6243-1B6B53B750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200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24000 w 6120000"/>
              <a:gd name="connsiteY1" fmla="*/ 0 h 6858000"/>
              <a:gd name="connsiteX2" fmla="*/ 6120000 w 6120000"/>
              <a:gd name="connsiteY2" fmla="*/ 0 h 6858000"/>
              <a:gd name="connsiteX3" fmla="*/ 6120000 w 6120000"/>
              <a:gd name="connsiteY3" fmla="*/ 6858000 h 6858000"/>
              <a:gd name="connsiteX4" fmla="*/ 24000 w 6120000"/>
              <a:gd name="connsiteY4" fmla="*/ 6858000 h 6858000"/>
              <a:gd name="connsiteX5" fmla="*/ 0 w 6120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24000" y="0"/>
                </a:lnTo>
                <a:lnTo>
                  <a:pt x="6120000" y="0"/>
                </a:lnTo>
                <a:lnTo>
                  <a:pt x="6120000" y="6858000"/>
                </a:lnTo>
                <a:lnTo>
                  <a:pt x="24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bIns="136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Använd bildbanken i menyfliksområdet för att </a:t>
            </a:r>
            <a:br>
              <a:rPr lang="sv-SE" dirty="0"/>
            </a:br>
            <a:r>
              <a:rPr lang="sv-SE" dirty="0"/>
              <a:t>lägga till bild eller illustration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128C8655-207F-BC01-E469-A3CA601BD7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849314 w 897493"/>
              <a:gd name="connsiteY0" fmla="*/ 585048 h 677646"/>
              <a:gd name="connsiteX1" fmla="*/ 821178 w 897493"/>
              <a:gd name="connsiteY1" fmla="*/ 622061 h 677646"/>
              <a:gd name="connsiteX2" fmla="*/ 849314 w 897493"/>
              <a:gd name="connsiteY2" fmla="*/ 659689 h 677646"/>
              <a:gd name="connsiteX3" fmla="*/ 877116 w 897493"/>
              <a:gd name="connsiteY3" fmla="*/ 622061 h 677646"/>
              <a:gd name="connsiteX4" fmla="*/ 849314 w 897493"/>
              <a:gd name="connsiteY4" fmla="*/ 585048 h 677646"/>
              <a:gd name="connsiteX5" fmla="*/ 165658 w 897493"/>
              <a:gd name="connsiteY5" fmla="*/ 584769 h 677646"/>
              <a:gd name="connsiteX6" fmla="*/ 136888 w 897493"/>
              <a:gd name="connsiteY6" fmla="*/ 622471 h 677646"/>
              <a:gd name="connsiteX7" fmla="*/ 165658 w 897493"/>
              <a:gd name="connsiteY7" fmla="*/ 660043 h 677646"/>
              <a:gd name="connsiteX8" fmla="*/ 194278 w 897493"/>
              <a:gd name="connsiteY8" fmla="*/ 622471 h 677646"/>
              <a:gd name="connsiteX9" fmla="*/ 165658 w 897493"/>
              <a:gd name="connsiteY9" fmla="*/ 584769 h 677646"/>
              <a:gd name="connsiteX10" fmla="*/ 363173 w 897493"/>
              <a:gd name="connsiteY10" fmla="*/ 584546 h 677646"/>
              <a:gd name="connsiteX11" fmla="*/ 334552 w 897493"/>
              <a:gd name="connsiteY11" fmla="*/ 612757 h 677646"/>
              <a:gd name="connsiteX12" fmla="*/ 389858 w 897493"/>
              <a:gd name="connsiteY12" fmla="*/ 612757 h 677646"/>
              <a:gd name="connsiteX13" fmla="*/ 363173 w 897493"/>
              <a:gd name="connsiteY13" fmla="*/ 584546 h 677646"/>
              <a:gd name="connsiteX14" fmla="*/ 590408 w 897493"/>
              <a:gd name="connsiteY14" fmla="*/ 568802 h 677646"/>
              <a:gd name="connsiteX15" fmla="*/ 611138 w 897493"/>
              <a:gd name="connsiteY15" fmla="*/ 568802 h 677646"/>
              <a:gd name="connsiteX16" fmla="*/ 611138 w 897493"/>
              <a:gd name="connsiteY16" fmla="*/ 634027 h 677646"/>
              <a:gd name="connsiteX17" fmla="*/ 632836 w 897493"/>
              <a:gd name="connsiteY17" fmla="*/ 657809 h 677646"/>
              <a:gd name="connsiteX18" fmla="*/ 657865 w 897493"/>
              <a:gd name="connsiteY18" fmla="*/ 631124 h 677646"/>
              <a:gd name="connsiteX19" fmla="*/ 657865 w 897493"/>
              <a:gd name="connsiteY19" fmla="*/ 568821 h 677646"/>
              <a:gd name="connsiteX20" fmla="*/ 678652 w 897493"/>
              <a:gd name="connsiteY20" fmla="*/ 568821 h 677646"/>
              <a:gd name="connsiteX21" fmla="*/ 678652 w 897493"/>
              <a:gd name="connsiteY21" fmla="*/ 675283 h 677646"/>
              <a:gd name="connsiteX22" fmla="*/ 658275 w 897493"/>
              <a:gd name="connsiteY22" fmla="*/ 675283 h 677646"/>
              <a:gd name="connsiteX23" fmla="*/ 658275 w 897493"/>
              <a:gd name="connsiteY23" fmla="*/ 656841 h 677646"/>
              <a:gd name="connsiteX24" fmla="*/ 657158 w 897493"/>
              <a:gd name="connsiteY24" fmla="*/ 656841 h 677646"/>
              <a:gd name="connsiteX25" fmla="*/ 625337 w 897493"/>
              <a:gd name="connsiteY25" fmla="*/ 676660 h 677646"/>
              <a:gd name="connsiteX26" fmla="*/ 590408 w 897493"/>
              <a:gd name="connsiteY26" fmla="*/ 636520 h 677646"/>
              <a:gd name="connsiteX27" fmla="*/ 363043 w 897493"/>
              <a:gd name="connsiteY27" fmla="*/ 567444 h 677646"/>
              <a:gd name="connsiteX28" fmla="*/ 410179 w 897493"/>
              <a:gd name="connsiteY28" fmla="*/ 620945 h 677646"/>
              <a:gd name="connsiteX29" fmla="*/ 410179 w 897493"/>
              <a:gd name="connsiteY29" fmla="*/ 628296 h 677646"/>
              <a:gd name="connsiteX30" fmla="*/ 334497 w 897493"/>
              <a:gd name="connsiteY30" fmla="*/ 628296 h 677646"/>
              <a:gd name="connsiteX31" fmla="*/ 364718 w 897493"/>
              <a:gd name="connsiteY31" fmla="*/ 660322 h 677646"/>
              <a:gd name="connsiteX32" fmla="*/ 389244 w 897493"/>
              <a:gd name="connsiteY32" fmla="*/ 645137 h 677646"/>
              <a:gd name="connsiteX33" fmla="*/ 408858 w 897493"/>
              <a:gd name="connsiteY33" fmla="*/ 648672 h 677646"/>
              <a:gd name="connsiteX34" fmla="*/ 364494 w 897493"/>
              <a:gd name="connsiteY34" fmla="*/ 677442 h 677646"/>
              <a:gd name="connsiteX35" fmla="*/ 313822 w 897493"/>
              <a:gd name="connsiteY35" fmla="*/ 622751 h 677646"/>
              <a:gd name="connsiteX36" fmla="*/ 363043 w 897493"/>
              <a:gd name="connsiteY36" fmla="*/ 567444 h 677646"/>
              <a:gd name="connsiteX37" fmla="*/ 165583 w 897493"/>
              <a:gd name="connsiteY37" fmla="*/ 567444 h 677646"/>
              <a:gd name="connsiteX38" fmla="*/ 215213 w 897493"/>
              <a:gd name="connsiteY38" fmla="*/ 622545 h 677646"/>
              <a:gd name="connsiteX39" fmla="*/ 165583 w 897493"/>
              <a:gd name="connsiteY39" fmla="*/ 677442 h 677646"/>
              <a:gd name="connsiteX40" fmla="*/ 115953 w 897493"/>
              <a:gd name="connsiteY40" fmla="*/ 622545 h 677646"/>
              <a:gd name="connsiteX41" fmla="*/ 165583 w 897493"/>
              <a:gd name="connsiteY41" fmla="*/ 567444 h 677646"/>
              <a:gd name="connsiteX42" fmla="*/ 844886 w 897493"/>
              <a:gd name="connsiteY42" fmla="*/ 567426 h 677646"/>
              <a:gd name="connsiteX43" fmla="*/ 875516 w 897493"/>
              <a:gd name="connsiteY43" fmla="*/ 586072 h 677646"/>
              <a:gd name="connsiteX44" fmla="*/ 876763 w 897493"/>
              <a:gd name="connsiteY44" fmla="*/ 586072 h 677646"/>
              <a:gd name="connsiteX45" fmla="*/ 876763 w 897493"/>
              <a:gd name="connsiteY45" fmla="*/ 568821 h 677646"/>
              <a:gd name="connsiteX46" fmla="*/ 897493 w 897493"/>
              <a:gd name="connsiteY46" fmla="*/ 568821 h 677646"/>
              <a:gd name="connsiteX47" fmla="*/ 897493 w 897493"/>
              <a:gd name="connsiteY47" fmla="*/ 675265 h 677646"/>
              <a:gd name="connsiteX48" fmla="*/ 877247 w 897493"/>
              <a:gd name="connsiteY48" fmla="*/ 675265 h 677646"/>
              <a:gd name="connsiteX49" fmla="*/ 877247 w 897493"/>
              <a:gd name="connsiteY49" fmla="*/ 658703 h 677646"/>
              <a:gd name="connsiteX50" fmla="*/ 875516 w 897493"/>
              <a:gd name="connsiteY50" fmla="*/ 658703 h 677646"/>
              <a:gd name="connsiteX51" fmla="*/ 844737 w 897493"/>
              <a:gd name="connsiteY51" fmla="*/ 677349 h 677646"/>
              <a:gd name="connsiteX52" fmla="*/ 800243 w 897493"/>
              <a:gd name="connsiteY52" fmla="*/ 622248 h 677646"/>
              <a:gd name="connsiteX53" fmla="*/ 844886 w 897493"/>
              <a:gd name="connsiteY53" fmla="*/ 567426 h 677646"/>
              <a:gd name="connsiteX54" fmla="*/ 749868 w 897493"/>
              <a:gd name="connsiteY54" fmla="*/ 567426 h 677646"/>
              <a:gd name="connsiteX55" fmla="*/ 786118 w 897493"/>
              <a:gd name="connsiteY55" fmla="*/ 607565 h 677646"/>
              <a:gd name="connsiteX56" fmla="*/ 786118 w 897493"/>
              <a:gd name="connsiteY56" fmla="*/ 675283 h 677646"/>
              <a:gd name="connsiteX57" fmla="*/ 765388 w 897493"/>
              <a:gd name="connsiteY57" fmla="*/ 675283 h 677646"/>
              <a:gd name="connsiteX58" fmla="*/ 765388 w 897493"/>
              <a:gd name="connsiteY58" fmla="*/ 610059 h 677646"/>
              <a:gd name="connsiteX59" fmla="*/ 742796 w 897493"/>
              <a:gd name="connsiteY59" fmla="*/ 585383 h 677646"/>
              <a:gd name="connsiteX60" fmla="*/ 717990 w 897493"/>
              <a:gd name="connsiteY60" fmla="*/ 612069 h 677646"/>
              <a:gd name="connsiteX61" fmla="*/ 717990 w 897493"/>
              <a:gd name="connsiteY61" fmla="*/ 675283 h 677646"/>
              <a:gd name="connsiteX62" fmla="*/ 697260 w 897493"/>
              <a:gd name="connsiteY62" fmla="*/ 675283 h 677646"/>
              <a:gd name="connsiteX63" fmla="*/ 697260 w 897493"/>
              <a:gd name="connsiteY63" fmla="*/ 568821 h 677646"/>
              <a:gd name="connsiteX64" fmla="*/ 717153 w 897493"/>
              <a:gd name="connsiteY64" fmla="*/ 568821 h 677646"/>
              <a:gd name="connsiteX65" fmla="*/ 717153 w 897493"/>
              <a:gd name="connsiteY65" fmla="*/ 586147 h 677646"/>
              <a:gd name="connsiteX66" fmla="*/ 718474 w 897493"/>
              <a:gd name="connsiteY66" fmla="*/ 586147 h 677646"/>
              <a:gd name="connsiteX67" fmla="*/ 749868 w 897493"/>
              <a:gd name="connsiteY67" fmla="*/ 567426 h 677646"/>
              <a:gd name="connsiteX68" fmla="*/ 476855 w 897493"/>
              <a:gd name="connsiteY68" fmla="*/ 567426 h 677646"/>
              <a:gd name="connsiteX69" fmla="*/ 513106 w 897493"/>
              <a:gd name="connsiteY69" fmla="*/ 607565 h 677646"/>
              <a:gd name="connsiteX70" fmla="*/ 513106 w 897493"/>
              <a:gd name="connsiteY70" fmla="*/ 675283 h 677646"/>
              <a:gd name="connsiteX71" fmla="*/ 492375 w 897493"/>
              <a:gd name="connsiteY71" fmla="*/ 675283 h 677646"/>
              <a:gd name="connsiteX72" fmla="*/ 492375 w 897493"/>
              <a:gd name="connsiteY72" fmla="*/ 610059 h 677646"/>
              <a:gd name="connsiteX73" fmla="*/ 469784 w 897493"/>
              <a:gd name="connsiteY73" fmla="*/ 585383 h 677646"/>
              <a:gd name="connsiteX74" fmla="*/ 444978 w 897493"/>
              <a:gd name="connsiteY74" fmla="*/ 612069 h 677646"/>
              <a:gd name="connsiteX75" fmla="*/ 444978 w 897493"/>
              <a:gd name="connsiteY75" fmla="*/ 675283 h 677646"/>
              <a:gd name="connsiteX76" fmla="*/ 424248 w 897493"/>
              <a:gd name="connsiteY76" fmla="*/ 675283 h 677646"/>
              <a:gd name="connsiteX77" fmla="*/ 424248 w 897493"/>
              <a:gd name="connsiteY77" fmla="*/ 568821 h 677646"/>
              <a:gd name="connsiteX78" fmla="*/ 444141 w 897493"/>
              <a:gd name="connsiteY78" fmla="*/ 568821 h 677646"/>
              <a:gd name="connsiteX79" fmla="*/ 444141 w 897493"/>
              <a:gd name="connsiteY79" fmla="*/ 586147 h 677646"/>
              <a:gd name="connsiteX80" fmla="*/ 445462 w 897493"/>
              <a:gd name="connsiteY80" fmla="*/ 586147 h 677646"/>
              <a:gd name="connsiteX81" fmla="*/ 476855 w 897493"/>
              <a:gd name="connsiteY81" fmla="*/ 567426 h 677646"/>
              <a:gd name="connsiteX82" fmla="*/ 535139 w 897493"/>
              <a:gd name="connsiteY82" fmla="*/ 543308 h 677646"/>
              <a:gd name="connsiteX83" fmla="*/ 555869 w 897493"/>
              <a:gd name="connsiteY83" fmla="*/ 543308 h 677646"/>
              <a:gd name="connsiteX84" fmla="*/ 555869 w 897493"/>
              <a:gd name="connsiteY84" fmla="*/ 568821 h 677646"/>
              <a:gd name="connsiteX85" fmla="*/ 577697 w 897493"/>
              <a:gd name="connsiteY85" fmla="*/ 568821 h 677646"/>
              <a:gd name="connsiteX86" fmla="*/ 577697 w 897493"/>
              <a:gd name="connsiteY86" fmla="*/ 585457 h 677646"/>
              <a:gd name="connsiteX87" fmla="*/ 555869 w 897493"/>
              <a:gd name="connsiteY87" fmla="*/ 585457 h 677646"/>
              <a:gd name="connsiteX88" fmla="*/ 555869 w 897493"/>
              <a:gd name="connsiteY88" fmla="*/ 644020 h 677646"/>
              <a:gd name="connsiteX89" fmla="*/ 568616 w 897493"/>
              <a:gd name="connsiteY89" fmla="*/ 658237 h 677646"/>
              <a:gd name="connsiteX90" fmla="*/ 575892 w 897493"/>
              <a:gd name="connsiteY90" fmla="*/ 657344 h 677646"/>
              <a:gd name="connsiteX91" fmla="*/ 579633 w 897493"/>
              <a:gd name="connsiteY91" fmla="*/ 674464 h 677646"/>
              <a:gd name="connsiteX92" fmla="*/ 566178 w 897493"/>
              <a:gd name="connsiteY92" fmla="*/ 676679 h 677646"/>
              <a:gd name="connsiteX93" fmla="*/ 566197 w 897493"/>
              <a:gd name="connsiteY93" fmla="*/ 676660 h 677646"/>
              <a:gd name="connsiteX94" fmla="*/ 535139 w 897493"/>
              <a:gd name="connsiteY94" fmla="*/ 648318 h 677646"/>
              <a:gd name="connsiteX95" fmla="*/ 535139 w 897493"/>
              <a:gd name="connsiteY95" fmla="*/ 585457 h 677646"/>
              <a:gd name="connsiteX96" fmla="*/ 519544 w 897493"/>
              <a:gd name="connsiteY96" fmla="*/ 585457 h 677646"/>
              <a:gd name="connsiteX97" fmla="*/ 519544 w 897493"/>
              <a:gd name="connsiteY97" fmla="*/ 568821 h 677646"/>
              <a:gd name="connsiteX98" fmla="*/ 535139 w 897493"/>
              <a:gd name="connsiteY98" fmla="*/ 568821 h 677646"/>
              <a:gd name="connsiteX99" fmla="*/ 275115 w 897493"/>
              <a:gd name="connsiteY99" fmla="*/ 533315 h 677646"/>
              <a:gd name="connsiteX100" fmla="*/ 295845 w 897493"/>
              <a:gd name="connsiteY100" fmla="*/ 533315 h 677646"/>
              <a:gd name="connsiteX101" fmla="*/ 295845 w 897493"/>
              <a:gd name="connsiteY101" fmla="*/ 646160 h 677646"/>
              <a:gd name="connsiteX102" fmla="*/ 304368 w 897493"/>
              <a:gd name="connsiteY102" fmla="*/ 658573 h 677646"/>
              <a:gd name="connsiteX103" fmla="*/ 310881 w 897493"/>
              <a:gd name="connsiteY103" fmla="*/ 657605 h 677646"/>
              <a:gd name="connsiteX104" fmla="*/ 314622 w 897493"/>
              <a:gd name="connsiteY104" fmla="*/ 674167 h 677646"/>
              <a:gd name="connsiteX105" fmla="*/ 301726 w 897493"/>
              <a:gd name="connsiteY105" fmla="*/ 676046 h 677646"/>
              <a:gd name="connsiteX106" fmla="*/ 275115 w 897493"/>
              <a:gd name="connsiteY106" fmla="*/ 650478 h 677646"/>
              <a:gd name="connsiteX107" fmla="*/ 275115 w 897493"/>
              <a:gd name="connsiteY107" fmla="*/ 533334 h 677646"/>
              <a:gd name="connsiteX108" fmla="*/ 228202 w 897493"/>
              <a:gd name="connsiteY108" fmla="*/ 533315 h 677646"/>
              <a:gd name="connsiteX109" fmla="*/ 248932 w 897493"/>
              <a:gd name="connsiteY109" fmla="*/ 533315 h 677646"/>
              <a:gd name="connsiteX110" fmla="*/ 248932 w 897493"/>
              <a:gd name="connsiteY110" fmla="*/ 646160 h 677646"/>
              <a:gd name="connsiteX111" fmla="*/ 257455 w 897493"/>
              <a:gd name="connsiteY111" fmla="*/ 658573 h 677646"/>
              <a:gd name="connsiteX112" fmla="*/ 263968 w 897493"/>
              <a:gd name="connsiteY112" fmla="*/ 657605 h 677646"/>
              <a:gd name="connsiteX113" fmla="*/ 267709 w 897493"/>
              <a:gd name="connsiteY113" fmla="*/ 674167 h 677646"/>
              <a:gd name="connsiteX114" fmla="*/ 254813 w 897493"/>
              <a:gd name="connsiteY114" fmla="*/ 676046 h 677646"/>
              <a:gd name="connsiteX115" fmla="*/ 228202 w 897493"/>
              <a:gd name="connsiteY115" fmla="*/ 650478 h 677646"/>
              <a:gd name="connsiteX116" fmla="*/ 228202 w 897493"/>
              <a:gd name="connsiteY116" fmla="*/ 533334 h 677646"/>
              <a:gd name="connsiteX117" fmla="*/ 54115 w 897493"/>
              <a:gd name="connsiteY117" fmla="*/ 531398 h 677646"/>
              <a:gd name="connsiteX118" fmla="*/ 103671 w 897493"/>
              <a:gd name="connsiteY118" fmla="*/ 570626 h 677646"/>
              <a:gd name="connsiteX119" fmla="*/ 83015 w 897493"/>
              <a:gd name="connsiteY119" fmla="*/ 570626 h 677646"/>
              <a:gd name="connsiteX120" fmla="*/ 53631 w 897493"/>
              <a:gd name="connsiteY120" fmla="*/ 549896 h 677646"/>
              <a:gd name="connsiteX121" fmla="*/ 25141 w 897493"/>
              <a:gd name="connsiteY121" fmla="*/ 570905 h 677646"/>
              <a:gd name="connsiteX122" fmla="*/ 50933 w 897493"/>
              <a:gd name="connsiteY122" fmla="*/ 592529 h 677646"/>
              <a:gd name="connsiteX123" fmla="*/ 64796 w 897493"/>
              <a:gd name="connsiteY123" fmla="*/ 596139 h 677646"/>
              <a:gd name="connsiteX124" fmla="*/ 105625 w 897493"/>
              <a:gd name="connsiteY124" fmla="*/ 636055 h 677646"/>
              <a:gd name="connsiteX125" fmla="*/ 53092 w 897493"/>
              <a:gd name="connsiteY125" fmla="*/ 677646 h 677646"/>
              <a:gd name="connsiteX126" fmla="*/ 0 w 897493"/>
              <a:gd name="connsiteY126" fmla="*/ 636055 h 677646"/>
              <a:gd name="connsiteX127" fmla="*/ 21493 w 897493"/>
              <a:gd name="connsiteY127" fmla="*/ 636055 h 677646"/>
              <a:gd name="connsiteX128" fmla="*/ 52961 w 897493"/>
              <a:gd name="connsiteY128" fmla="*/ 658851 h 677646"/>
              <a:gd name="connsiteX129" fmla="*/ 52924 w 897493"/>
              <a:gd name="connsiteY129" fmla="*/ 658869 h 677646"/>
              <a:gd name="connsiteX130" fmla="*/ 84392 w 897493"/>
              <a:gd name="connsiteY130" fmla="*/ 635851 h 677646"/>
              <a:gd name="connsiteX131" fmla="*/ 57501 w 897493"/>
              <a:gd name="connsiteY131" fmla="*/ 614227 h 677646"/>
              <a:gd name="connsiteX132" fmla="*/ 40735 w 897493"/>
              <a:gd name="connsiteY132" fmla="*/ 609649 h 677646"/>
              <a:gd name="connsiteX133" fmla="*/ 3796 w 897493"/>
              <a:gd name="connsiteY133" fmla="*/ 572152 h 677646"/>
              <a:gd name="connsiteX134" fmla="*/ 54115 w 897493"/>
              <a:gd name="connsiteY134" fmla="*/ 531398 h 677646"/>
              <a:gd name="connsiteX135" fmla="*/ 556819 w 897493"/>
              <a:gd name="connsiteY135" fmla="*/ 304164 h 677646"/>
              <a:gd name="connsiteX136" fmla="*/ 553134 w 897493"/>
              <a:gd name="connsiteY136" fmla="*/ 305057 h 677646"/>
              <a:gd name="connsiteX137" fmla="*/ 553599 w 897493"/>
              <a:gd name="connsiteY137" fmla="*/ 359469 h 677646"/>
              <a:gd name="connsiteX138" fmla="*/ 556279 w 897493"/>
              <a:gd name="connsiteY138" fmla="*/ 361033 h 677646"/>
              <a:gd name="connsiteX139" fmla="*/ 561210 w 897493"/>
              <a:gd name="connsiteY139" fmla="*/ 359079 h 677646"/>
              <a:gd name="connsiteX140" fmla="*/ 565211 w 897493"/>
              <a:gd name="connsiteY140" fmla="*/ 360288 h 677646"/>
              <a:gd name="connsiteX141" fmla="*/ 565192 w 897493"/>
              <a:gd name="connsiteY141" fmla="*/ 360307 h 677646"/>
              <a:gd name="connsiteX142" fmla="*/ 567984 w 897493"/>
              <a:gd name="connsiteY142" fmla="*/ 358205 h 677646"/>
              <a:gd name="connsiteX143" fmla="*/ 545039 w 897493"/>
              <a:gd name="connsiteY143" fmla="*/ 303736 h 677646"/>
              <a:gd name="connsiteX144" fmla="*/ 534060 w 897493"/>
              <a:gd name="connsiteY144" fmla="*/ 357423 h 677646"/>
              <a:gd name="connsiteX145" fmla="*/ 537279 w 897493"/>
              <a:gd name="connsiteY145" fmla="*/ 359600 h 677646"/>
              <a:gd name="connsiteX146" fmla="*/ 541299 w 897493"/>
              <a:gd name="connsiteY146" fmla="*/ 358372 h 677646"/>
              <a:gd name="connsiteX147" fmla="*/ 546677 w 897493"/>
              <a:gd name="connsiteY147" fmla="*/ 360810 h 677646"/>
              <a:gd name="connsiteX148" fmla="*/ 549096 w 897493"/>
              <a:gd name="connsiteY148" fmla="*/ 359469 h 677646"/>
              <a:gd name="connsiteX149" fmla="*/ 549096 w 897493"/>
              <a:gd name="connsiteY149" fmla="*/ 305076 h 677646"/>
              <a:gd name="connsiteX150" fmla="*/ 545039 w 897493"/>
              <a:gd name="connsiteY150" fmla="*/ 303736 h 677646"/>
              <a:gd name="connsiteX151" fmla="*/ 560671 w 897493"/>
              <a:gd name="connsiteY151" fmla="*/ 301837 h 677646"/>
              <a:gd name="connsiteX152" fmla="*/ 557861 w 897493"/>
              <a:gd name="connsiteY152" fmla="*/ 303699 h 677646"/>
              <a:gd name="connsiteX153" fmla="*/ 569063 w 897493"/>
              <a:gd name="connsiteY153" fmla="*/ 357851 h 677646"/>
              <a:gd name="connsiteX154" fmla="*/ 570775 w 897493"/>
              <a:gd name="connsiteY154" fmla="*/ 357627 h 677646"/>
              <a:gd name="connsiteX155" fmla="*/ 574224 w 897493"/>
              <a:gd name="connsiteY155" fmla="*/ 358517 h 677646"/>
              <a:gd name="connsiteX156" fmla="*/ 574218 w 897493"/>
              <a:gd name="connsiteY156" fmla="*/ 358520 h 677646"/>
              <a:gd name="connsiteX157" fmla="*/ 574237 w 897493"/>
              <a:gd name="connsiteY157" fmla="*/ 358520 h 677646"/>
              <a:gd name="connsiteX158" fmla="*/ 574224 w 897493"/>
              <a:gd name="connsiteY158" fmla="*/ 358517 h 677646"/>
              <a:gd name="connsiteX159" fmla="*/ 579242 w 897493"/>
              <a:gd name="connsiteY159" fmla="*/ 355692 h 677646"/>
              <a:gd name="connsiteX160" fmla="*/ 541243 w 897493"/>
              <a:gd name="connsiteY160" fmla="*/ 301094 h 677646"/>
              <a:gd name="connsiteX161" fmla="*/ 522578 w 897493"/>
              <a:gd name="connsiteY161" fmla="*/ 355227 h 677646"/>
              <a:gd name="connsiteX162" fmla="*/ 528012 w 897493"/>
              <a:gd name="connsiteY162" fmla="*/ 358074 h 677646"/>
              <a:gd name="connsiteX163" fmla="*/ 531789 w 897493"/>
              <a:gd name="connsiteY163" fmla="*/ 357032 h 677646"/>
              <a:gd name="connsiteX164" fmla="*/ 531789 w 897493"/>
              <a:gd name="connsiteY164" fmla="*/ 357014 h 677646"/>
              <a:gd name="connsiteX165" fmla="*/ 532980 w 897493"/>
              <a:gd name="connsiteY165" fmla="*/ 357125 h 677646"/>
              <a:gd name="connsiteX166" fmla="*/ 544016 w 897493"/>
              <a:gd name="connsiteY166" fmla="*/ 303178 h 677646"/>
              <a:gd name="connsiteX167" fmla="*/ 541243 w 897493"/>
              <a:gd name="connsiteY167" fmla="*/ 301094 h 677646"/>
              <a:gd name="connsiteX168" fmla="*/ 563071 w 897493"/>
              <a:gd name="connsiteY168" fmla="*/ 298972 h 677646"/>
              <a:gd name="connsiteX169" fmla="*/ 561582 w 897493"/>
              <a:gd name="connsiteY169" fmla="*/ 300963 h 677646"/>
              <a:gd name="connsiteX170" fmla="*/ 580433 w 897493"/>
              <a:gd name="connsiteY170" fmla="*/ 355673 h 677646"/>
              <a:gd name="connsiteX171" fmla="*/ 586034 w 897493"/>
              <a:gd name="connsiteY171" fmla="*/ 359042 h 677646"/>
              <a:gd name="connsiteX172" fmla="*/ 586034 w 897493"/>
              <a:gd name="connsiteY172" fmla="*/ 359023 h 677646"/>
              <a:gd name="connsiteX173" fmla="*/ 591971 w 897493"/>
              <a:gd name="connsiteY173" fmla="*/ 354910 h 677646"/>
              <a:gd name="connsiteX174" fmla="*/ 567090 w 897493"/>
              <a:gd name="connsiteY174" fmla="*/ 304982 h 677646"/>
              <a:gd name="connsiteX175" fmla="*/ 563071 w 897493"/>
              <a:gd name="connsiteY175" fmla="*/ 298972 h 677646"/>
              <a:gd name="connsiteX176" fmla="*/ 538861 w 897493"/>
              <a:gd name="connsiteY176" fmla="*/ 296925 h 677646"/>
              <a:gd name="connsiteX177" fmla="*/ 508528 w 897493"/>
              <a:gd name="connsiteY177" fmla="*/ 354092 h 677646"/>
              <a:gd name="connsiteX178" fmla="*/ 515507 w 897493"/>
              <a:gd name="connsiteY178" fmla="*/ 360884 h 677646"/>
              <a:gd name="connsiteX179" fmla="*/ 521387 w 897493"/>
              <a:gd name="connsiteY179" fmla="*/ 355302 h 677646"/>
              <a:gd name="connsiteX180" fmla="*/ 540406 w 897493"/>
              <a:gd name="connsiteY180" fmla="*/ 300144 h 677646"/>
              <a:gd name="connsiteX181" fmla="*/ 538861 w 897493"/>
              <a:gd name="connsiteY181" fmla="*/ 296925 h 677646"/>
              <a:gd name="connsiteX182" fmla="*/ 549394 w 897493"/>
              <a:gd name="connsiteY182" fmla="*/ 257641 h 677646"/>
              <a:gd name="connsiteX183" fmla="*/ 552520 w 897493"/>
              <a:gd name="connsiteY183" fmla="*/ 257641 h 677646"/>
              <a:gd name="connsiteX184" fmla="*/ 552520 w 897493"/>
              <a:gd name="connsiteY184" fmla="*/ 275171 h 677646"/>
              <a:gd name="connsiteX185" fmla="*/ 558958 w 897493"/>
              <a:gd name="connsiteY185" fmla="*/ 275171 h 677646"/>
              <a:gd name="connsiteX186" fmla="*/ 558958 w 897493"/>
              <a:gd name="connsiteY186" fmla="*/ 283359 h 677646"/>
              <a:gd name="connsiteX187" fmla="*/ 586668 w 897493"/>
              <a:gd name="connsiteY187" fmla="*/ 298191 h 677646"/>
              <a:gd name="connsiteX188" fmla="*/ 586668 w 897493"/>
              <a:gd name="connsiteY188" fmla="*/ 298227 h 677646"/>
              <a:gd name="connsiteX189" fmla="*/ 591915 w 897493"/>
              <a:gd name="connsiteY189" fmla="*/ 298767 h 677646"/>
              <a:gd name="connsiteX190" fmla="*/ 591767 w 897493"/>
              <a:gd name="connsiteY190" fmla="*/ 300293 h 677646"/>
              <a:gd name="connsiteX191" fmla="*/ 586723 w 897493"/>
              <a:gd name="connsiteY191" fmla="*/ 299772 h 677646"/>
              <a:gd name="connsiteX192" fmla="*/ 574720 w 897493"/>
              <a:gd name="connsiteY192" fmla="*/ 306974 h 677646"/>
              <a:gd name="connsiteX193" fmla="*/ 568784 w 897493"/>
              <a:gd name="connsiteY193" fmla="*/ 305950 h 677646"/>
              <a:gd name="connsiteX194" fmla="*/ 592734 w 897493"/>
              <a:gd name="connsiteY194" fmla="*/ 354017 h 677646"/>
              <a:gd name="connsiteX195" fmla="*/ 598019 w 897493"/>
              <a:gd name="connsiteY195" fmla="*/ 323834 h 677646"/>
              <a:gd name="connsiteX196" fmla="*/ 594483 w 897493"/>
              <a:gd name="connsiteY196" fmla="*/ 323517 h 677646"/>
              <a:gd name="connsiteX197" fmla="*/ 592343 w 897493"/>
              <a:gd name="connsiteY197" fmla="*/ 322438 h 677646"/>
              <a:gd name="connsiteX198" fmla="*/ 601629 w 897493"/>
              <a:gd name="connsiteY198" fmla="*/ 315869 h 677646"/>
              <a:gd name="connsiteX199" fmla="*/ 607063 w 897493"/>
              <a:gd name="connsiteY199" fmla="*/ 313524 h 677646"/>
              <a:gd name="connsiteX200" fmla="*/ 610059 w 897493"/>
              <a:gd name="connsiteY200" fmla="*/ 314548 h 677646"/>
              <a:gd name="connsiteX201" fmla="*/ 613948 w 897493"/>
              <a:gd name="connsiteY201" fmla="*/ 314082 h 677646"/>
              <a:gd name="connsiteX202" fmla="*/ 618209 w 897493"/>
              <a:gd name="connsiteY202" fmla="*/ 314827 h 677646"/>
              <a:gd name="connsiteX203" fmla="*/ 617670 w 897493"/>
              <a:gd name="connsiteY203" fmla="*/ 317730 h 677646"/>
              <a:gd name="connsiteX204" fmla="*/ 618749 w 897493"/>
              <a:gd name="connsiteY204" fmla="*/ 319870 h 677646"/>
              <a:gd name="connsiteX205" fmla="*/ 619252 w 897493"/>
              <a:gd name="connsiteY205" fmla="*/ 320186 h 677646"/>
              <a:gd name="connsiteX206" fmla="*/ 619214 w 897493"/>
              <a:gd name="connsiteY206" fmla="*/ 320168 h 677646"/>
              <a:gd name="connsiteX207" fmla="*/ 618303 w 897493"/>
              <a:gd name="connsiteY207" fmla="*/ 322661 h 677646"/>
              <a:gd name="connsiteX208" fmla="*/ 618135 w 897493"/>
              <a:gd name="connsiteY208" fmla="*/ 322679 h 677646"/>
              <a:gd name="connsiteX209" fmla="*/ 616163 w 897493"/>
              <a:gd name="connsiteY209" fmla="*/ 322679 h 677646"/>
              <a:gd name="connsiteX210" fmla="*/ 614953 w 897493"/>
              <a:gd name="connsiteY210" fmla="*/ 327313 h 677646"/>
              <a:gd name="connsiteX211" fmla="*/ 608142 w 897493"/>
              <a:gd name="connsiteY211" fmla="*/ 328914 h 677646"/>
              <a:gd name="connsiteX212" fmla="*/ 606523 w 897493"/>
              <a:gd name="connsiteY212" fmla="*/ 363880 h 677646"/>
              <a:gd name="connsiteX213" fmla="*/ 583801 w 897493"/>
              <a:gd name="connsiteY213" fmla="*/ 384517 h 677646"/>
              <a:gd name="connsiteX214" fmla="*/ 589980 w 897493"/>
              <a:gd name="connsiteY214" fmla="*/ 387308 h 677646"/>
              <a:gd name="connsiteX215" fmla="*/ 589757 w 897493"/>
              <a:gd name="connsiteY215" fmla="*/ 396762 h 677646"/>
              <a:gd name="connsiteX216" fmla="*/ 581587 w 897493"/>
              <a:gd name="connsiteY216" fmla="*/ 397842 h 677646"/>
              <a:gd name="connsiteX217" fmla="*/ 568560 w 897493"/>
              <a:gd name="connsiteY217" fmla="*/ 395199 h 677646"/>
              <a:gd name="connsiteX218" fmla="*/ 566904 w 897493"/>
              <a:gd name="connsiteY218" fmla="*/ 397656 h 677646"/>
              <a:gd name="connsiteX219" fmla="*/ 561340 w 897493"/>
              <a:gd name="connsiteY219" fmla="*/ 399162 h 677646"/>
              <a:gd name="connsiteX220" fmla="*/ 544332 w 897493"/>
              <a:gd name="connsiteY220" fmla="*/ 395702 h 677646"/>
              <a:gd name="connsiteX221" fmla="*/ 543755 w 897493"/>
              <a:gd name="connsiteY221" fmla="*/ 396874 h 677646"/>
              <a:gd name="connsiteX222" fmla="*/ 538321 w 897493"/>
              <a:gd name="connsiteY222" fmla="*/ 399051 h 677646"/>
              <a:gd name="connsiteX223" fmla="*/ 511431 w 897493"/>
              <a:gd name="connsiteY223" fmla="*/ 393041 h 677646"/>
              <a:gd name="connsiteX224" fmla="*/ 507858 w 897493"/>
              <a:gd name="connsiteY224" fmla="*/ 385838 h 677646"/>
              <a:gd name="connsiteX225" fmla="*/ 512064 w 897493"/>
              <a:gd name="connsiteY225" fmla="*/ 380740 h 677646"/>
              <a:gd name="connsiteX226" fmla="*/ 510054 w 897493"/>
              <a:gd name="connsiteY226" fmla="*/ 379289 h 677646"/>
              <a:gd name="connsiteX227" fmla="*/ 495149 w 897493"/>
              <a:gd name="connsiteY227" fmla="*/ 346871 h 677646"/>
              <a:gd name="connsiteX228" fmla="*/ 494553 w 897493"/>
              <a:gd name="connsiteY228" fmla="*/ 337083 h 677646"/>
              <a:gd name="connsiteX229" fmla="*/ 492729 w 897493"/>
              <a:gd name="connsiteY229" fmla="*/ 327444 h 677646"/>
              <a:gd name="connsiteX230" fmla="*/ 487537 w 897493"/>
              <a:gd name="connsiteY230" fmla="*/ 328076 h 677646"/>
              <a:gd name="connsiteX231" fmla="*/ 486123 w 897493"/>
              <a:gd name="connsiteY231" fmla="*/ 323536 h 677646"/>
              <a:gd name="connsiteX232" fmla="*/ 482476 w 897493"/>
              <a:gd name="connsiteY232" fmla="*/ 322308 h 677646"/>
              <a:gd name="connsiteX233" fmla="*/ 484411 w 897493"/>
              <a:gd name="connsiteY233" fmla="*/ 320130 h 677646"/>
              <a:gd name="connsiteX234" fmla="*/ 484169 w 897493"/>
              <a:gd name="connsiteY234" fmla="*/ 318195 h 677646"/>
              <a:gd name="connsiteX235" fmla="*/ 485472 w 897493"/>
              <a:gd name="connsiteY235" fmla="*/ 314919 h 677646"/>
              <a:gd name="connsiteX236" fmla="*/ 491799 w 897493"/>
              <a:gd name="connsiteY236" fmla="*/ 315199 h 677646"/>
              <a:gd name="connsiteX237" fmla="*/ 495372 w 897493"/>
              <a:gd name="connsiteY237" fmla="*/ 313933 h 677646"/>
              <a:gd name="connsiteX238" fmla="*/ 500917 w 897493"/>
              <a:gd name="connsiteY238" fmla="*/ 316371 h 677646"/>
              <a:gd name="connsiteX239" fmla="*/ 509979 w 897493"/>
              <a:gd name="connsiteY239" fmla="*/ 322028 h 677646"/>
              <a:gd name="connsiteX240" fmla="*/ 507282 w 897493"/>
              <a:gd name="connsiteY240" fmla="*/ 323480 h 677646"/>
              <a:gd name="connsiteX241" fmla="*/ 504397 w 897493"/>
              <a:gd name="connsiteY241" fmla="*/ 323834 h 677646"/>
              <a:gd name="connsiteX242" fmla="*/ 507858 w 897493"/>
              <a:gd name="connsiteY242" fmla="*/ 352882 h 677646"/>
              <a:gd name="connsiteX243" fmla="*/ 536498 w 897493"/>
              <a:gd name="connsiteY243" fmla="*/ 298898 h 677646"/>
              <a:gd name="connsiteX244" fmla="*/ 525034 w 897493"/>
              <a:gd name="connsiteY244" fmla="*/ 302750 h 677646"/>
              <a:gd name="connsiteX245" fmla="*/ 512250 w 897493"/>
              <a:gd name="connsiteY245" fmla="*/ 292105 h 677646"/>
              <a:gd name="connsiteX246" fmla="*/ 508603 w 897493"/>
              <a:gd name="connsiteY246" fmla="*/ 291733 h 677646"/>
              <a:gd name="connsiteX247" fmla="*/ 508752 w 897493"/>
              <a:gd name="connsiteY247" fmla="*/ 290207 h 677646"/>
              <a:gd name="connsiteX248" fmla="*/ 513999 w 897493"/>
              <a:gd name="connsiteY248" fmla="*/ 290746 h 677646"/>
              <a:gd name="connsiteX249" fmla="*/ 543624 w 897493"/>
              <a:gd name="connsiteY249" fmla="*/ 283359 h 677646"/>
              <a:gd name="connsiteX250" fmla="*/ 543624 w 897493"/>
              <a:gd name="connsiteY250" fmla="*/ 275153 h 677646"/>
              <a:gd name="connsiteX251" fmla="*/ 549394 w 897493"/>
              <a:gd name="connsiteY251" fmla="*/ 275153 h 677646"/>
              <a:gd name="connsiteX252" fmla="*/ 549394 w 897493"/>
              <a:gd name="connsiteY252" fmla="*/ 272659 h 677646"/>
              <a:gd name="connsiteX253" fmla="*/ 533129 w 897493"/>
              <a:gd name="connsiteY253" fmla="*/ 269607 h 677646"/>
              <a:gd name="connsiteX254" fmla="*/ 512920 w 897493"/>
              <a:gd name="connsiteY254" fmla="*/ 269197 h 677646"/>
              <a:gd name="connsiteX255" fmla="*/ 523974 w 897493"/>
              <a:gd name="connsiteY255" fmla="*/ 263726 h 677646"/>
              <a:gd name="connsiteX256" fmla="*/ 549394 w 897493"/>
              <a:gd name="connsiteY256" fmla="*/ 261828 h 677646"/>
              <a:gd name="connsiteX257" fmla="*/ 454468 w 897493"/>
              <a:gd name="connsiteY257" fmla="*/ 184341 h 677646"/>
              <a:gd name="connsiteX258" fmla="*/ 450765 w 897493"/>
              <a:gd name="connsiteY258" fmla="*/ 185234 h 677646"/>
              <a:gd name="connsiteX259" fmla="*/ 451230 w 897493"/>
              <a:gd name="connsiteY259" fmla="*/ 239646 h 677646"/>
              <a:gd name="connsiteX260" fmla="*/ 453910 w 897493"/>
              <a:gd name="connsiteY260" fmla="*/ 241228 h 677646"/>
              <a:gd name="connsiteX261" fmla="*/ 458842 w 897493"/>
              <a:gd name="connsiteY261" fmla="*/ 239274 h 677646"/>
              <a:gd name="connsiteX262" fmla="*/ 462842 w 897493"/>
              <a:gd name="connsiteY262" fmla="*/ 240484 h 677646"/>
              <a:gd name="connsiteX263" fmla="*/ 465634 w 897493"/>
              <a:gd name="connsiteY263" fmla="*/ 238381 h 677646"/>
              <a:gd name="connsiteX264" fmla="*/ 442671 w 897493"/>
              <a:gd name="connsiteY264" fmla="*/ 183913 h 677646"/>
              <a:gd name="connsiteX265" fmla="*/ 431691 w 897493"/>
              <a:gd name="connsiteY265" fmla="*/ 237600 h 677646"/>
              <a:gd name="connsiteX266" fmla="*/ 434892 w 897493"/>
              <a:gd name="connsiteY266" fmla="*/ 239777 h 677646"/>
              <a:gd name="connsiteX267" fmla="*/ 438930 w 897493"/>
              <a:gd name="connsiteY267" fmla="*/ 238549 h 677646"/>
              <a:gd name="connsiteX268" fmla="*/ 444308 w 897493"/>
              <a:gd name="connsiteY268" fmla="*/ 240986 h 677646"/>
              <a:gd name="connsiteX269" fmla="*/ 446727 w 897493"/>
              <a:gd name="connsiteY269" fmla="*/ 239646 h 677646"/>
              <a:gd name="connsiteX270" fmla="*/ 446727 w 897493"/>
              <a:gd name="connsiteY270" fmla="*/ 185252 h 677646"/>
              <a:gd name="connsiteX271" fmla="*/ 442671 w 897493"/>
              <a:gd name="connsiteY271" fmla="*/ 183913 h 677646"/>
              <a:gd name="connsiteX272" fmla="*/ 458320 w 897493"/>
              <a:gd name="connsiteY272" fmla="*/ 182033 h 677646"/>
              <a:gd name="connsiteX273" fmla="*/ 455511 w 897493"/>
              <a:gd name="connsiteY273" fmla="*/ 183894 h 677646"/>
              <a:gd name="connsiteX274" fmla="*/ 466694 w 897493"/>
              <a:gd name="connsiteY274" fmla="*/ 238046 h 677646"/>
              <a:gd name="connsiteX275" fmla="*/ 468406 w 897493"/>
              <a:gd name="connsiteY275" fmla="*/ 237823 h 677646"/>
              <a:gd name="connsiteX276" fmla="*/ 471868 w 897493"/>
              <a:gd name="connsiteY276" fmla="*/ 238716 h 677646"/>
              <a:gd name="connsiteX277" fmla="*/ 476892 w 897493"/>
              <a:gd name="connsiteY277" fmla="*/ 235887 h 677646"/>
              <a:gd name="connsiteX278" fmla="*/ 438874 w 897493"/>
              <a:gd name="connsiteY278" fmla="*/ 181307 h 677646"/>
              <a:gd name="connsiteX279" fmla="*/ 420210 w 897493"/>
              <a:gd name="connsiteY279" fmla="*/ 235422 h 677646"/>
              <a:gd name="connsiteX280" fmla="*/ 425643 w 897493"/>
              <a:gd name="connsiteY280" fmla="*/ 238269 h 677646"/>
              <a:gd name="connsiteX281" fmla="*/ 429420 w 897493"/>
              <a:gd name="connsiteY281" fmla="*/ 237208 h 677646"/>
              <a:gd name="connsiteX282" fmla="*/ 430612 w 897493"/>
              <a:gd name="connsiteY282" fmla="*/ 237320 h 677646"/>
              <a:gd name="connsiteX283" fmla="*/ 441628 w 897493"/>
              <a:gd name="connsiteY283" fmla="*/ 183392 h 677646"/>
              <a:gd name="connsiteX284" fmla="*/ 438874 w 897493"/>
              <a:gd name="connsiteY284" fmla="*/ 181307 h 677646"/>
              <a:gd name="connsiteX285" fmla="*/ 460702 w 897493"/>
              <a:gd name="connsiteY285" fmla="*/ 179167 h 677646"/>
              <a:gd name="connsiteX286" fmla="*/ 459214 w 897493"/>
              <a:gd name="connsiteY286" fmla="*/ 181158 h 677646"/>
              <a:gd name="connsiteX287" fmla="*/ 478065 w 897493"/>
              <a:gd name="connsiteY287" fmla="*/ 235869 h 677646"/>
              <a:gd name="connsiteX288" fmla="*/ 483666 w 897493"/>
              <a:gd name="connsiteY288" fmla="*/ 239237 h 677646"/>
              <a:gd name="connsiteX289" fmla="*/ 489602 w 897493"/>
              <a:gd name="connsiteY289" fmla="*/ 235124 h 677646"/>
              <a:gd name="connsiteX290" fmla="*/ 464722 w 897493"/>
              <a:gd name="connsiteY290" fmla="*/ 185196 h 677646"/>
              <a:gd name="connsiteX291" fmla="*/ 460702 w 897493"/>
              <a:gd name="connsiteY291" fmla="*/ 179167 h 677646"/>
              <a:gd name="connsiteX292" fmla="*/ 436492 w 897493"/>
              <a:gd name="connsiteY292" fmla="*/ 177102 h 677646"/>
              <a:gd name="connsiteX293" fmla="*/ 406160 w 897493"/>
              <a:gd name="connsiteY293" fmla="*/ 234269 h 677646"/>
              <a:gd name="connsiteX294" fmla="*/ 413138 w 897493"/>
              <a:gd name="connsiteY294" fmla="*/ 241079 h 677646"/>
              <a:gd name="connsiteX295" fmla="*/ 419000 w 897493"/>
              <a:gd name="connsiteY295" fmla="*/ 235478 h 677646"/>
              <a:gd name="connsiteX296" fmla="*/ 438018 w 897493"/>
              <a:gd name="connsiteY296" fmla="*/ 180321 h 677646"/>
              <a:gd name="connsiteX297" fmla="*/ 436492 w 897493"/>
              <a:gd name="connsiteY297" fmla="*/ 177102 h 677646"/>
              <a:gd name="connsiteX298" fmla="*/ 447062 w 897493"/>
              <a:gd name="connsiteY298" fmla="*/ 137818 h 677646"/>
              <a:gd name="connsiteX299" fmla="*/ 450189 w 897493"/>
              <a:gd name="connsiteY299" fmla="*/ 137818 h 677646"/>
              <a:gd name="connsiteX300" fmla="*/ 450189 w 897493"/>
              <a:gd name="connsiteY300" fmla="*/ 155329 h 677646"/>
              <a:gd name="connsiteX301" fmla="*/ 456627 w 897493"/>
              <a:gd name="connsiteY301" fmla="*/ 155329 h 677646"/>
              <a:gd name="connsiteX302" fmla="*/ 456627 w 897493"/>
              <a:gd name="connsiteY302" fmla="*/ 163536 h 677646"/>
              <a:gd name="connsiteX303" fmla="*/ 484336 w 897493"/>
              <a:gd name="connsiteY303" fmla="*/ 178349 h 677646"/>
              <a:gd name="connsiteX304" fmla="*/ 484336 w 897493"/>
              <a:gd name="connsiteY304" fmla="*/ 178404 h 677646"/>
              <a:gd name="connsiteX305" fmla="*/ 489584 w 897493"/>
              <a:gd name="connsiteY305" fmla="*/ 178944 h 677646"/>
              <a:gd name="connsiteX306" fmla="*/ 489435 w 897493"/>
              <a:gd name="connsiteY306" fmla="*/ 180470 h 677646"/>
              <a:gd name="connsiteX307" fmla="*/ 484373 w 897493"/>
              <a:gd name="connsiteY307" fmla="*/ 179949 h 677646"/>
              <a:gd name="connsiteX308" fmla="*/ 472370 w 897493"/>
              <a:gd name="connsiteY308" fmla="*/ 187150 h 677646"/>
              <a:gd name="connsiteX309" fmla="*/ 466434 w 897493"/>
              <a:gd name="connsiteY309" fmla="*/ 186127 h 677646"/>
              <a:gd name="connsiteX310" fmla="*/ 490384 w 897493"/>
              <a:gd name="connsiteY310" fmla="*/ 234194 h 677646"/>
              <a:gd name="connsiteX311" fmla="*/ 495669 w 897493"/>
              <a:gd name="connsiteY311" fmla="*/ 204029 h 677646"/>
              <a:gd name="connsiteX312" fmla="*/ 492133 w 897493"/>
              <a:gd name="connsiteY312" fmla="*/ 203694 h 677646"/>
              <a:gd name="connsiteX313" fmla="*/ 489974 w 897493"/>
              <a:gd name="connsiteY313" fmla="*/ 202614 h 677646"/>
              <a:gd name="connsiteX314" fmla="*/ 499260 w 897493"/>
              <a:gd name="connsiteY314" fmla="*/ 196045 h 677646"/>
              <a:gd name="connsiteX315" fmla="*/ 504695 w 897493"/>
              <a:gd name="connsiteY315" fmla="*/ 193701 h 677646"/>
              <a:gd name="connsiteX316" fmla="*/ 507690 w 897493"/>
              <a:gd name="connsiteY316" fmla="*/ 194743 h 677646"/>
              <a:gd name="connsiteX317" fmla="*/ 511579 w 897493"/>
              <a:gd name="connsiteY317" fmla="*/ 194278 h 677646"/>
              <a:gd name="connsiteX318" fmla="*/ 515841 w 897493"/>
              <a:gd name="connsiteY318" fmla="*/ 195022 h 677646"/>
              <a:gd name="connsiteX319" fmla="*/ 515302 w 897493"/>
              <a:gd name="connsiteY319" fmla="*/ 197925 h 677646"/>
              <a:gd name="connsiteX320" fmla="*/ 516380 w 897493"/>
              <a:gd name="connsiteY320" fmla="*/ 200065 h 677646"/>
              <a:gd name="connsiteX321" fmla="*/ 516883 w 897493"/>
              <a:gd name="connsiteY321" fmla="*/ 200382 h 677646"/>
              <a:gd name="connsiteX322" fmla="*/ 515953 w 897493"/>
              <a:gd name="connsiteY322" fmla="*/ 202875 h 677646"/>
              <a:gd name="connsiteX323" fmla="*/ 515785 w 897493"/>
              <a:gd name="connsiteY323" fmla="*/ 202893 h 677646"/>
              <a:gd name="connsiteX324" fmla="*/ 513813 w 897493"/>
              <a:gd name="connsiteY324" fmla="*/ 202893 h 677646"/>
              <a:gd name="connsiteX325" fmla="*/ 512622 w 897493"/>
              <a:gd name="connsiteY325" fmla="*/ 207527 h 677646"/>
              <a:gd name="connsiteX326" fmla="*/ 505811 w 897493"/>
              <a:gd name="connsiteY326" fmla="*/ 209127 h 677646"/>
              <a:gd name="connsiteX327" fmla="*/ 504192 w 897493"/>
              <a:gd name="connsiteY327" fmla="*/ 244094 h 677646"/>
              <a:gd name="connsiteX328" fmla="*/ 481470 w 897493"/>
              <a:gd name="connsiteY328" fmla="*/ 264731 h 677646"/>
              <a:gd name="connsiteX329" fmla="*/ 487648 w 897493"/>
              <a:gd name="connsiteY329" fmla="*/ 267541 h 677646"/>
              <a:gd name="connsiteX330" fmla="*/ 487425 w 897493"/>
              <a:gd name="connsiteY330" fmla="*/ 276976 h 677646"/>
              <a:gd name="connsiteX331" fmla="*/ 479256 w 897493"/>
              <a:gd name="connsiteY331" fmla="*/ 278056 h 677646"/>
              <a:gd name="connsiteX332" fmla="*/ 466210 w 897493"/>
              <a:gd name="connsiteY332" fmla="*/ 275413 h 677646"/>
              <a:gd name="connsiteX333" fmla="*/ 464554 w 897493"/>
              <a:gd name="connsiteY333" fmla="*/ 277870 h 677646"/>
              <a:gd name="connsiteX334" fmla="*/ 458990 w 897493"/>
              <a:gd name="connsiteY334" fmla="*/ 279358 h 677646"/>
              <a:gd name="connsiteX335" fmla="*/ 441982 w 897493"/>
              <a:gd name="connsiteY335" fmla="*/ 275916 h 677646"/>
              <a:gd name="connsiteX336" fmla="*/ 441386 w 897493"/>
              <a:gd name="connsiteY336" fmla="*/ 277088 h 677646"/>
              <a:gd name="connsiteX337" fmla="*/ 435971 w 897493"/>
              <a:gd name="connsiteY337" fmla="*/ 279265 h 677646"/>
              <a:gd name="connsiteX338" fmla="*/ 409081 w 897493"/>
              <a:gd name="connsiteY338" fmla="*/ 273273 h 677646"/>
              <a:gd name="connsiteX339" fmla="*/ 405508 w 897493"/>
              <a:gd name="connsiteY339" fmla="*/ 266071 h 677646"/>
              <a:gd name="connsiteX340" fmla="*/ 409733 w 897493"/>
              <a:gd name="connsiteY340" fmla="*/ 260972 h 677646"/>
              <a:gd name="connsiteX341" fmla="*/ 407704 w 897493"/>
              <a:gd name="connsiteY341" fmla="*/ 259521 h 677646"/>
              <a:gd name="connsiteX342" fmla="*/ 392817 w 897493"/>
              <a:gd name="connsiteY342" fmla="*/ 227104 h 677646"/>
              <a:gd name="connsiteX343" fmla="*/ 392221 w 897493"/>
              <a:gd name="connsiteY343" fmla="*/ 217297 h 677646"/>
              <a:gd name="connsiteX344" fmla="*/ 390398 w 897493"/>
              <a:gd name="connsiteY344" fmla="*/ 207658 h 677646"/>
              <a:gd name="connsiteX345" fmla="*/ 385206 w 897493"/>
              <a:gd name="connsiteY345" fmla="*/ 208290 h 677646"/>
              <a:gd name="connsiteX346" fmla="*/ 383792 w 897493"/>
              <a:gd name="connsiteY346" fmla="*/ 203731 h 677646"/>
              <a:gd name="connsiteX347" fmla="*/ 380144 w 897493"/>
              <a:gd name="connsiteY347" fmla="*/ 202503 h 677646"/>
              <a:gd name="connsiteX348" fmla="*/ 382079 w 897493"/>
              <a:gd name="connsiteY348" fmla="*/ 200326 h 677646"/>
              <a:gd name="connsiteX349" fmla="*/ 381856 w 897493"/>
              <a:gd name="connsiteY349" fmla="*/ 198390 h 677646"/>
              <a:gd name="connsiteX350" fmla="*/ 383140 w 897493"/>
              <a:gd name="connsiteY350" fmla="*/ 195133 h 677646"/>
              <a:gd name="connsiteX351" fmla="*/ 389467 w 897493"/>
              <a:gd name="connsiteY351" fmla="*/ 195394 h 677646"/>
              <a:gd name="connsiteX352" fmla="*/ 393059 w 897493"/>
              <a:gd name="connsiteY352" fmla="*/ 194147 h 677646"/>
              <a:gd name="connsiteX353" fmla="*/ 398586 w 897493"/>
              <a:gd name="connsiteY353" fmla="*/ 196566 h 677646"/>
              <a:gd name="connsiteX354" fmla="*/ 407667 w 897493"/>
              <a:gd name="connsiteY354" fmla="*/ 202224 h 677646"/>
              <a:gd name="connsiteX355" fmla="*/ 404950 w 897493"/>
              <a:gd name="connsiteY355" fmla="*/ 203657 h 677646"/>
              <a:gd name="connsiteX356" fmla="*/ 402065 w 897493"/>
              <a:gd name="connsiteY356" fmla="*/ 204029 h 677646"/>
              <a:gd name="connsiteX357" fmla="*/ 405527 w 897493"/>
              <a:gd name="connsiteY357" fmla="*/ 233078 h 677646"/>
              <a:gd name="connsiteX358" fmla="*/ 434166 w 897493"/>
              <a:gd name="connsiteY358" fmla="*/ 179093 h 677646"/>
              <a:gd name="connsiteX359" fmla="*/ 422703 w 897493"/>
              <a:gd name="connsiteY359" fmla="*/ 182945 h 677646"/>
              <a:gd name="connsiteX360" fmla="*/ 409919 w 897493"/>
              <a:gd name="connsiteY360" fmla="*/ 172301 h 677646"/>
              <a:gd name="connsiteX361" fmla="*/ 406252 w 897493"/>
              <a:gd name="connsiteY361" fmla="*/ 171910 h 677646"/>
              <a:gd name="connsiteX362" fmla="*/ 406420 w 897493"/>
              <a:gd name="connsiteY362" fmla="*/ 170383 h 677646"/>
              <a:gd name="connsiteX363" fmla="*/ 411668 w 897493"/>
              <a:gd name="connsiteY363" fmla="*/ 170923 h 677646"/>
              <a:gd name="connsiteX364" fmla="*/ 441293 w 897493"/>
              <a:gd name="connsiteY364" fmla="*/ 163536 h 677646"/>
              <a:gd name="connsiteX365" fmla="*/ 441293 w 897493"/>
              <a:gd name="connsiteY365" fmla="*/ 155329 h 677646"/>
              <a:gd name="connsiteX366" fmla="*/ 447062 w 897493"/>
              <a:gd name="connsiteY366" fmla="*/ 155329 h 677646"/>
              <a:gd name="connsiteX367" fmla="*/ 447062 w 897493"/>
              <a:gd name="connsiteY367" fmla="*/ 152835 h 677646"/>
              <a:gd name="connsiteX368" fmla="*/ 430817 w 897493"/>
              <a:gd name="connsiteY368" fmla="*/ 149784 h 677646"/>
              <a:gd name="connsiteX369" fmla="*/ 410607 w 897493"/>
              <a:gd name="connsiteY369" fmla="*/ 149355 h 677646"/>
              <a:gd name="connsiteX370" fmla="*/ 421643 w 897493"/>
              <a:gd name="connsiteY370" fmla="*/ 143903 h 677646"/>
              <a:gd name="connsiteX371" fmla="*/ 447062 w 897493"/>
              <a:gd name="connsiteY371" fmla="*/ 142005 h 677646"/>
              <a:gd name="connsiteX372" fmla="*/ 418758 w 897493"/>
              <a:gd name="connsiteY372" fmla="*/ 85397 h 677646"/>
              <a:gd name="connsiteX373" fmla="*/ 418796 w 897493"/>
              <a:gd name="connsiteY373" fmla="*/ 85452 h 677646"/>
              <a:gd name="connsiteX374" fmla="*/ 418749 w 897493"/>
              <a:gd name="connsiteY374" fmla="*/ 85423 h 677646"/>
              <a:gd name="connsiteX375" fmla="*/ 356362 w 897493"/>
              <a:gd name="connsiteY375" fmla="*/ 69430 h 677646"/>
              <a:gd name="connsiteX376" fmla="*/ 352678 w 897493"/>
              <a:gd name="connsiteY376" fmla="*/ 70323 h 677646"/>
              <a:gd name="connsiteX377" fmla="*/ 353143 w 897493"/>
              <a:gd name="connsiteY377" fmla="*/ 124736 h 677646"/>
              <a:gd name="connsiteX378" fmla="*/ 355823 w 897493"/>
              <a:gd name="connsiteY378" fmla="*/ 126299 h 677646"/>
              <a:gd name="connsiteX379" fmla="*/ 360754 w 897493"/>
              <a:gd name="connsiteY379" fmla="*/ 124345 h 677646"/>
              <a:gd name="connsiteX380" fmla="*/ 364755 w 897493"/>
              <a:gd name="connsiteY380" fmla="*/ 125555 h 677646"/>
              <a:gd name="connsiteX381" fmla="*/ 364736 w 897493"/>
              <a:gd name="connsiteY381" fmla="*/ 125574 h 677646"/>
              <a:gd name="connsiteX382" fmla="*/ 367528 w 897493"/>
              <a:gd name="connsiteY382" fmla="*/ 123470 h 677646"/>
              <a:gd name="connsiteX383" fmla="*/ 344583 w 897493"/>
              <a:gd name="connsiteY383" fmla="*/ 69002 h 677646"/>
              <a:gd name="connsiteX384" fmla="*/ 333604 w 897493"/>
              <a:gd name="connsiteY384" fmla="*/ 122689 h 677646"/>
              <a:gd name="connsiteX385" fmla="*/ 336823 w 897493"/>
              <a:gd name="connsiteY385" fmla="*/ 124866 h 677646"/>
              <a:gd name="connsiteX386" fmla="*/ 340842 w 897493"/>
              <a:gd name="connsiteY386" fmla="*/ 123638 h 677646"/>
              <a:gd name="connsiteX387" fmla="*/ 346221 w 897493"/>
              <a:gd name="connsiteY387" fmla="*/ 126076 h 677646"/>
              <a:gd name="connsiteX388" fmla="*/ 348640 w 897493"/>
              <a:gd name="connsiteY388" fmla="*/ 124736 h 677646"/>
              <a:gd name="connsiteX389" fmla="*/ 348640 w 897493"/>
              <a:gd name="connsiteY389" fmla="*/ 70342 h 677646"/>
              <a:gd name="connsiteX390" fmla="*/ 344583 w 897493"/>
              <a:gd name="connsiteY390" fmla="*/ 69002 h 677646"/>
              <a:gd name="connsiteX391" fmla="*/ 360214 w 897493"/>
              <a:gd name="connsiteY391" fmla="*/ 67104 h 677646"/>
              <a:gd name="connsiteX392" fmla="*/ 357405 w 897493"/>
              <a:gd name="connsiteY392" fmla="*/ 68965 h 677646"/>
              <a:gd name="connsiteX393" fmla="*/ 368607 w 897493"/>
              <a:gd name="connsiteY393" fmla="*/ 123117 h 677646"/>
              <a:gd name="connsiteX394" fmla="*/ 370319 w 897493"/>
              <a:gd name="connsiteY394" fmla="*/ 122894 h 677646"/>
              <a:gd name="connsiteX395" fmla="*/ 373767 w 897493"/>
              <a:gd name="connsiteY395" fmla="*/ 123783 h 677646"/>
              <a:gd name="connsiteX396" fmla="*/ 373762 w 897493"/>
              <a:gd name="connsiteY396" fmla="*/ 123787 h 677646"/>
              <a:gd name="connsiteX397" fmla="*/ 373780 w 897493"/>
              <a:gd name="connsiteY397" fmla="*/ 123787 h 677646"/>
              <a:gd name="connsiteX398" fmla="*/ 373767 w 897493"/>
              <a:gd name="connsiteY398" fmla="*/ 123783 h 677646"/>
              <a:gd name="connsiteX399" fmla="*/ 378786 w 897493"/>
              <a:gd name="connsiteY399" fmla="*/ 120958 h 677646"/>
              <a:gd name="connsiteX400" fmla="*/ 340786 w 897493"/>
              <a:gd name="connsiteY400" fmla="*/ 66359 h 677646"/>
              <a:gd name="connsiteX401" fmla="*/ 322122 w 897493"/>
              <a:gd name="connsiteY401" fmla="*/ 120493 h 677646"/>
              <a:gd name="connsiteX402" fmla="*/ 327556 w 897493"/>
              <a:gd name="connsiteY402" fmla="*/ 123340 h 677646"/>
              <a:gd name="connsiteX403" fmla="*/ 331333 w 897493"/>
              <a:gd name="connsiteY403" fmla="*/ 122298 h 677646"/>
              <a:gd name="connsiteX404" fmla="*/ 331333 w 897493"/>
              <a:gd name="connsiteY404" fmla="*/ 122279 h 677646"/>
              <a:gd name="connsiteX405" fmla="*/ 332524 w 897493"/>
              <a:gd name="connsiteY405" fmla="*/ 122391 h 677646"/>
              <a:gd name="connsiteX406" fmla="*/ 343559 w 897493"/>
              <a:gd name="connsiteY406" fmla="*/ 68444 h 677646"/>
              <a:gd name="connsiteX407" fmla="*/ 340786 w 897493"/>
              <a:gd name="connsiteY407" fmla="*/ 66359 h 677646"/>
              <a:gd name="connsiteX408" fmla="*/ 362615 w 897493"/>
              <a:gd name="connsiteY408" fmla="*/ 64238 h 677646"/>
              <a:gd name="connsiteX409" fmla="*/ 361126 w 897493"/>
              <a:gd name="connsiteY409" fmla="*/ 66229 h 677646"/>
              <a:gd name="connsiteX410" fmla="*/ 379977 w 897493"/>
              <a:gd name="connsiteY410" fmla="*/ 120940 h 677646"/>
              <a:gd name="connsiteX411" fmla="*/ 385578 w 897493"/>
              <a:gd name="connsiteY411" fmla="*/ 124308 h 677646"/>
              <a:gd name="connsiteX412" fmla="*/ 385578 w 897493"/>
              <a:gd name="connsiteY412" fmla="*/ 124289 h 677646"/>
              <a:gd name="connsiteX413" fmla="*/ 391515 w 897493"/>
              <a:gd name="connsiteY413" fmla="*/ 120177 h 677646"/>
              <a:gd name="connsiteX414" fmla="*/ 366634 w 897493"/>
              <a:gd name="connsiteY414" fmla="*/ 70249 h 677646"/>
              <a:gd name="connsiteX415" fmla="*/ 362615 w 897493"/>
              <a:gd name="connsiteY415" fmla="*/ 64238 h 677646"/>
              <a:gd name="connsiteX416" fmla="*/ 338405 w 897493"/>
              <a:gd name="connsiteY416" fmla="*/ 62191 h 677646"/>
              <a:gd name="connsiteX417" fmla="*/ 308072 w 897493"/>
              <a:gd name="connsiteY417" fmla="*/ 119358 h 677646"/>
              <a:gd name="connsiteX418" fmla="*/ 315051 w 897493"/>
              <a:gd name="connsiteY418" fmla="*/ 126150 h 677646"/>
              <a:gd name="connsiteX419" fmla="*/ 320931 w 897493"/>
              <a:gd name="connsiteY419" fmla="*/ 120567 h 677646"/>
              <a:gd name="connsiteX420" fmla="*/ 339949 w 897493"/>
              <a:gd name="connsiteY420" fmla="*/ 65410 h 677646"/>
              <a:gd name="connsiteX421" fmla="*/ 338405 w 897493"/>
              <a:gd name="connsiteY421" fmla="*/ 62191 h 677646"/>
              <a:gd name="connsiteX422" fmla="*/ 348938 w 897493"/>
              <a:gd name="connsiteY422" fmla="*/ 22870 h 677646"/>
              <a:gd name="connsiteX423" fmla="*/ 352064 w 897493"/>
              <a:gd name="connsiteY423" fmla="*/ 22870 h 677646"/>
              <a:gd name="connsiteX424" fmla="*/ 352064 w 897493"/>
              <a:gd name="connsiteY424" fmla="*/ 40437 h 677646"/>
              <a:gd name="connsiteX425" fmla="*/ 358502 w 897493"/>
              <a:gd name="connsiteY425" fmla="*/ 40437 h 677646"/>
              <a:gd name="connsiteX426" fmla="*/ 358502 w 897493"/>
              <a:gd name="connsiteY426" fmla="*/ 48625 h 677646"/>
              <a:gd name="connsiteX427" fmla="*/ 386211 w 897493"/>
              <a:gd name="connsiteY427" fmla="*/ 63456 h 677646"/>
              <a:gd name="connsiteX428" fmla="*/ 386211 w 897493"/>
              <a:gd name="connsiteY428" fmla="*/ 63494 h 677646"/>
              <a:gd name="connsiteX429" fmla="*/ 391459 w 897493"/>
              <a:gd name="connsiteY429" fmla="*/ 64033 h 677646"/>
              <a:gd name="connsiteX430" fmla="*/ 391310 w 897493"/>
              <a:gd name="connsiteY430" fmla="*/ 65560 h 677646"/>
              <a:gd name="connsiteX431" fmla="*/ 386267 w 897493"/>
              <a:gd name="connsiteY431" fmla="*/ 65038 h 677646"/>
              <a:gd name="connsiteX432" fmla="*/ 374264 w 897493"/>
              <a:gd name="connsiteY432" fmla="*/ 72240 h 677646"/>
              <a:gd name="connsiteX433" fmla="*/ 368328 w 897493"/>
              <a:gd name="connsiteY433" fmla="*/ 71216 h 677646"/>
              <a:gd name="connsiteX434" fmla="*/ 392278 w 897493"/>
              <a:gd name="connsiteY434" fmla="*/ 119284 h 677646"/>
              <a:gd name="connsiteX435" fmla="*/ 397563 w 897493"/>
              <a:gd name="connsiteY435" fmla="*/ 89099 h 677646"/>
              <a:gd name="connsiteX436" fmla="*/ 394027 w 897493"/>
              <a:gd name="connsiteY436" fmla="*/ 88784 h 677646"/>
              <a:gd name="connsiteX437" fmla="*/ 391887 w 897493"/>
              <a:gd name="connsiteY437" fmla="*/ 87704 h 677646"/>
              <a:gd name="connsiteX438" fmla="*/ 401173 w 897493"/>
              <a:gd name="connsiteY438" fmla="*/ 81135 h 677646"/>
              <a:gd name="connsiteX439" fmla="*/ 406606 w 897493"/>
              <a:gd name="connsiteY439" fmla="*/ 78790 h 677646"/>
              <a:gd name="connsiteX440" fmla="*/ 409603 w 897493"/>
              <a:gd name="connsiteY440" fmla="*/ 79814 h 677646"/>
              <a:gd name="connsiteX441" fmla="*/ 413492 w 897493"/>
              <a:gd name="connsiteY441" fmla="*/ 79349 h 677646"/>
              <a:gd name="connsiteX442" fmla="*/ 417753 w 897493"/>
              <a:gd name="connsiteY442" fmla="*/ 80093 h 677646"/>
              <a:gd name="connsiteX443" fmla="*/ 417214 w 897493"/>
              <a:gd name="connsiteY443" fmla="*/ 82996 h 677646"/>
              <a:gd name="connsiteX444" fmla="*/ 418293 w 897493"/>
              <a:gd name="connsiteY444" fmla="*/ 85136 h 677646"/>
              <a:gd name="connsiteX445" fmla="*/ 418749 w 897493"/>
              <a:gd name="connsiteY445" fmla="*/ 85423 h 677646"/>
              <a:gd name="connsiteX446" fmla="*/ 417846 w 897493"/>
              <a:gd name="connsiteY446" fmla="*/ 87890 h 677646"/>
              <a:gd name="connsiteX447" fmla="*/ 417679 w 897493"/>
              <a:gd name="connsiteY447" fmla="*/ 87909 h 677646"/>
              <a:gd name="connsiteX448" fmla="*/ 415707 w 897493"/>
              <a:gd name="connsiteY448" fmla="*/ 87909 h 677646"/>
              <a:gd name="connsiteX449" fmla="*/ 414497 w 897493"/>
              <a:gd name="connsiteY449" fmla="*/ 92542 h 677646"/>
              <a:gd name="connsiteX450" fmla="*/ 407686 w 897493"/>
              <a:gd name="connsiteY450" fmla="*/ 94143 h 677646"/>
              <a:gd name="connsiteX451" fmla="*/ 406067 w 897493"/>
              <a:gd name="connsiteY451" fmla="*/ 129109 h 677646"/>
              <a:gd name="connsiteX452" fmla="*/ 383345 w 897493"/>
              <a:gd name="connsiteY452" fmla="*/ 149747 h 677646"/>
              <a:gd name="connsiteX453" fmla="*/ 389524 w 897493"/>
              <a:gd name="connsiteY453" fmla="*/ 152538 h 677646"/>
              <a:gd name="connsiteX454" fmla="*/ 389300 w 897493"/>
              <a:gd name="connsiteY454" fmla="*/ 161991 h 677646"/>
              <a:gd name="connsiteX455" fmla="*/ 381131 w 897493"/>
              <a:gd name="connsiteY455" fmla="*/ 163071 h 677646"/>
              <a:gd name="connsiteX456" fmla="*/ 368104 w 897493"/>
              <a:gd name="connsiteY456" fmla="*/ 160428 h 677646"/>
              <a:gd name="connsiteX457" fmla="*/ 366448 w 897493"/>
              <a:gd name="connsiteY457" fmla="*/ 162885 h 677646"/>
              <a:gd name="connsiteX458" fmla="*/ 360884 w 897493"/>
              <a:gd name="connsiteY458" fmla="*/ 164391 h 677646"/>
              <a:gd name="connsiteX459" fmla="*/ 343875 w 897493"/>
              <a:gd name="connsiteY459" fmla="*/ 160931 h 677646"/>
              <a:gd name="connsiteX460" fmla="*/ 343299 w 897493"/>
              <a:gd name="connsiteY460" fmla="*/ 162103 h 677646"/>
              <a:gd name="connsiteX461" fmla="*/ 337865 w 897493"/>
              <a:gd name="connsiteY461" fmla="*/ 164280 h 677646"/>
              <a:gd name="connsiteX462" fmla="*/ 310975 w 897493"/>
              <a:gd name="connsiteY462" fmla="*/ 158270 h 677646"/>
              <a:gd name="connsiteX463" fmla="*/ 307402 w 897493"/>
              <a:gd name="connsiteY463" fmla="*/ 151067 h 677646"/>
              <a:gd name="connsiteX464" fmla="*/ 311608 w 897493"/>
              <a:gd name="connsiteY464" fmla="*/ 145969 h 677646"/>
              <a:gd name="connsiteX465" fmla="*/ 309598 w 897493"/>
              <a:gd name="connsiteY465" fmla="*/ 144518 h 677646"/>
              <a:gd name="connsiteX466" fmla="*/ 294692 w 897493"/>
              <a:gd name="connsiteY466" fmla="*/ 112100 h 677646"/>
              <a:gd name="connsiteX467" fmla="*/ 294097 w 897493"/>
              <a:gd name="connsiteY467" fmla="*/ 102312 h 677646"/>
              <a:gd name="connsiteX468" fmla="*/ 292273 w 897493"/>
              <a:gd name="connsiteY468" fmla="*/ 92673 h 677646"/>
              <a:gd name="connsiteX469" fmla="*/ 287081 w 897493"/>
              <a:gd name="connsiteY469" fmla="*/ 93305 h 677646"/>
              <a:gd name="connsiteX470" fmla="*/ 285667 w 897493"/>
              <a:gd name="connsiteY470" fmla="*/ 88765 h 677646"/>
              <a:gd name="connsiteX471" fmla="*/ 282019 w 897493"/>
              <a:gd name="connsiteY471" fmla="*/ 87537 h 677646"/>
              <a:gd name="connsiteX472" fmla="*/ 283955 w 897493"/>
              <a:gd name="connsiteY472" fmla="*/ 85359 h 677646"/>
              <a:gd name="connsiteX473" fmla="*/ 283713 w 897493"/>
              <a:gd name="connsiteY473" fmla="*/ 83424 h 677646"/>
              <a:gd name="connsiteX474" fmla="*/ 285016 w 897493"/>
              <a:gd name="connsiteY474" fmla="*/ 80149 h 677646"/>
              <a:gd name="connsiteX475" fmla="*/ 291342 w 897493"/>
              <a:gd name="connsiteY475" fmla="*/ 80428 h 677646"/>
              <a:gd name="connsiteX476" fmla="*/ 294916 w 897493"/>
              <a:gd name="connsiteY476" fmla="*/ 79162 h 677646"/>
              <a:gd name="connsiteX477" fmla="*/ 300461 w 897493"/>
              <a:gd name="connsiteY477" fmla="*/ 81600 h 677646"/>
              <a:gd name="connsiteX478" fmla="*/ 309523 w 897493"/>
              <a:gd name="connsiteY478" fmla="*/ 87257 h 677646"/>
              <a:gd name="connsiteX479" fmla="*/ 306826 w 897493"/>
              <a:gd name="connsiteY479" fmla="*/ 88709 h 677646"/>
              <a:gd name="connsiteX480" fmla="*/ 303940 w 897493"/>
              <a:gd name="connsiteY480" fmla="*/ 89063 h 677646"/>
              <a:gd name="connsiteX481" fmla="*/ 307402 w 897493"/>
              <a:gd name="connsiteY481" fmla="*/ 118111 h 677646"/>
              <a:gd name="connsiteX482" fmla="*/ 336041 w 897493"/>
              <a:gd name="connsiteY482" fmla="*/ 64127 h 677646"/>
              <a:gd name="connsiteX483" fmla="*/ 324578 w 897493"/>
              <a:gd name="connsiteY483" fmla="*/ 67979 h 677646"/>
              <a:gd name="connsiteX484" fmla="*/ 311794 w 897493"/>
              <a:gd name="connsiteY484" fmla="*/ 57334 h 677646"/>
              <a:gd name="connsiteX485" fmla="*/ 308146 w 897493"/>
              <a:gd name="connsiteY485" fmla="*/ 56962 h 677646"/>
              <a:gd name="connsiteX486" fmla="*/ 308295 w 897493"/>
              <a:gd name="connsiteY486" fmla="*/ 55436 h 677646"/>
              <a:gd name="connsiteX487" fmla="*/ 313543 w 897493"/>
              <a:gd name="connsiteY487" fmla="*/ 55976 h 677646"/>
              <a:gd name="connsiteX488" fmla="*/ 343168 w 897493"/>
              <a:gd name="connsiteY488" fmla="*/ 48588 h 677646"/>
              <a:gd name="connsiteX489" fmla="*/ 343168 w 897493"/>
              <a:gd name="connsiteY489" fmla="*/ 40382 h 677646"/>
              <a:gd name="connsiteX490" fmla="*/ 348938 w 897493"/>
              <a:gd name="connsiteY490" fmla="*/ 40382 h 677646"/>
              <a:gd name="connsiteX491" fmla="*/ 348938 w 897493"/>
              <a:gd name="connsiteY491" fmla="*/ 37888 h 677646"/>
              <a:gd name="connsiteX492" fmla="*/ 332673 w 897493"/>
              <a:gd name="connsiteY492" fmla="*/ 34836 h 677646"/>
              <a:gd name="connsiteX493" fmla="*/ 312464 w 897493"/>
              <a:gd name="connsiteY493" fmla="*/ 34426 h 677646"/>
              <a:gd name="connsiteX494" fmla="*/ 323518 w 897493"/>
              <a:gd name="connsiteY494" fmla="*/ 28956 h 677646"/>
              <a:gd name="connsiteX495" fmla="*/ 348938 w 897493"/>
              <a:gd name="connsiteY495" fmla="*/ 27058 h 677646"/>
              <a:gd name="connsiteX496" fmla="*/ 269402 w 897493"/>
              <a:gd name="connsiteY496" fmla="*/ 12096 h 677646"/>
              <a:gd name="connsiteX497" fmla="*/ 269402 w 897493"/>
              <a:gd name="connsiteY497" fmla="*/ 159181 h 677646"/>
              <a:gd name="connsiteX498" fmla="*/ 505216 w 897493"/>
              <a:gd name="connsiteY498" fmla="*/ 435711 h 677646"/>
              <a:gd name="connsiteX499" fmla="*/ 583913 w 897493"/>
              <a:gd name="connsiteY499" fmla="*/ 418796 h 677646"/>
              <a:gd name="connsiteX500" fmla="*/ 589626 w 897493"/>
              <a:gd name="connsiteY500" fmla="*/ 417567 h 677646"/>
              <a:gd name="connsiteX501" fmla="*/ 590780 w 897493"/>
              <a:gd name="connsiteY501" fmla="*/ 417325 h 677646"/>
              <a:gd name="connsiteX502" fmla="*/ 590910 w 897493"/>
              <a:gd name="connsiteY502" fmla="*/ 417269 h 677646"/>
              <a:gd name="connsiteX503" fmla="*/ 591040 w 897493"/>
              <a:gd name="connsiteY503" fmla="*/ 417269 h 677646"/>
              <a:gd name="connsiteX504" fmla="*/ 622285 w 897493"/>
              <a:gd name="connsiteY504" fmla="*/ 397972 h 677646"/>
              <a:gd name="connsiteX505" fmla="*/ 628017 w 897493"/>
              <a:gd name="connsiteY505" fmla="*/ 368142 h 677646"/>
              <a:gd name="connsiteX506" fmla="*/ 628017 w 897493"/>
              <a:gd name="connsiteY506" fmla="*/ 276102 h 677646"/>
              <a:gd name="connsiteX507" fmla="*/ 402494 w 897493"/>
              <a:gd name="connsiteY507" fmla="*/ 12096 h 677646"/>
              <a:gd name="connsiteX508" fmla="*/ 257307 w 897493"/>
              <a:gd name="connsiteY508" fmla="*/ 0 h 677646"/>
              <a:gd name="connsiteX509" fmla="*/ 640131 w 897493"/>
              <a:gd name="connsiteY509" fmla="*/ 0 h 677646"/>
              <a:gd name="connsiteX510" fmla="*/ 640131 w 897493"/>
              <a:gd name="connsiteY510" fmla="*/ 367993 h 677646"/>
              <a:gd name="connsiteX511" fmla="*/ 632855 w 897493"/>
              <a:gd name="connsiteY511" fmla="*/ 403890 h 677646"/>
              <a:gd name="connsiteX512" fmla="*/ 593329 w 897493"/>
              <a:gd name="connsiteY512" fmla="*/ 429161 h 677646"/>
              <a:gd name="connsiteX513" fmla="*/ 592176 w 897493"/>
              <a:gd name="connsiteY513" fmla="*/ 429403 h 677646"/>
              <a:gd name="connsiteX514" fmla="*/ 484653 w 897493"/>
              <a:gd name="connsiteY514" fmla="*/ 452683 h 677646"/>
              <a:gd name="connsiteX515" fmla="*/ 454822 w 897493"/>
              <a:gd name="connsiteY515" fmla="*/ 468389 h 677646"/>
              <a:gd name="connsiteX516" fmla="*/ 448942 w 897493"/>
              <a:gd name="connsiteY516" fmla="*/ 474641 h 677646"/>
              <a:gd name="connsiteX517" fmla="*/ 443490 w 897493"/>
              <a:gd name="connsiteY517" fmla="*/ 468872 h 677646"/>
              <a:gd name="connsiteX518" fmla="*/ 413287 w 897493"/>
              <a:gd name="connsiteY518" fmla="*/ 452739 h 677646"/>
              <a:gd name="connsiteX519" fmla="*/ 304685 w 897493"/>
              <a:gd name="connsiteY519" fmla="*/ 429347 h 677646"/>
              <a:gd name="connsiteX520" fmla="*/ 302005 w 897493"/>
              <a:gd name="connsiteY520" fmla="*/ 428752 h 677646"/>
              <a:gd name="connsiteX521" fmla="*/ 265402 w 897493"/>
              <a:gd name="connsiteY521" fmla="*/ 405863 h 677646"/>
              <a:gd name="connsiteX522" fmla="*/ 265420 w 897493"/>
              <a:gd name="connsiteY522" fmla="*/ 405863 h 677646"/>
              <a:gd name="connsiteX523" fmla="*/ 264118 w 897493"/>
              <a:gd name="connsiteY523" fmla="*/ 403480 h 677646"/>
              <a:gd name="connsiteX524" fmla="*/ 257307 w 897493"/>
              <a:gd name="connsiteY524" fmla="*/ 368310 h 67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897493" h="677646">
                <a:moveTo>
                  <a:pt x="849314" y="585048"/>
                </a:moveTo>
                <a:cubicBezTo>
                  <a:pt x="830594" y="585048"/>
                  <a:pt x="821178" y="600717"/>
                  <a:pt x="821178" y="622061"/>
                </a:cubicBezTo>
                <a:cubicBezTo>
                  <a:pt x="821178" y="643406"/>
                  <a:pt x="830817" y="659689"/>
                  <a:pt x="849314" y="659689"/>
                </a:cubicBezTo>
                <a:cubicBezTo>
                  <a:pt x="867197" y="659689"/>
                  <a:pt x="877116" y="644318"/>
                  <a:pt x="877116" y="622061"/>
                </a:cubicBezTo>
                <a:cubicBezTo>
                  <a:pt x="877116" y="599805"/>
                  <a:pt x="868035" y="585048"/>
                  <a:pt x="849314" y="585048"/>
                </a:cubicBezTo>
                <a:close/>
                <a:moveTo>
                  <a:pt x="165658" y="584769"/>
                </a:moveTo>
                <a:cubicBezTo>
                  <a:pt x="146044" y="584769"/>
                  <a:pt x="136888" y="602020"/>
                  <a:pt x="136888" y="622471"/>
                </a:cubicBezTo>
                <a:cubicBezTo>
                  <a:pt x="136888" y="642922"/>
                  <a:pt x="146192" y="660043"/>
                  <a:pt x="165658" y="660043"/>
                </a:cubicBezTo>
                <a:cubicBezTo>
                  <a:pt x="185122" y="660043"/>
                  <a:pt x="194278" y="642922"/>
                  <a:pt x="194278" y="622471"/>
                </a:cubicBezTo>
                <a:cubicBezTo>
                  <a:pt x="194278" y="602094"/>
                  <a:pt x="185271" y="584769"/>
                  <a:pt x="165658" y="584769"/>
                </a:cubicBezTo>
                <a:close/>
                <a:moveTo>
                  <a:pt x="363173" y="584546"/>
                </a:moveTo>
                <a:cubicBezTo>
                  <a:pt x="346332" y="584546"/>
                  <a:pt x="335390" y="597647"/>
                  <a:pt x="334552" y="612757"/>
                </a:cubicBezTo>
                <a:lnTo>
                  <a:pt x="389858" y="612757"/>
                </a:lnTo>
                <a:cubicBezTo>
                  <a:pt x="389783" y="596474"/>
                  <a:pt x="380014" y="584546"/>
                  <a:pt x="363173" y="584546"/>
                </a:cubicBezTo>
                <a:close/>
                <a:moveTo>
                  <a:pt x="590408" y="568802"/>
                </a:moveTo>
                <a:lnTo>
                  <a:pt x="611138" y="568802"/>
                </a:lnTo>
                <a:lnTo>
                  <a:pt x="611138" y="634027"/>
                </a:lnTo>
                <a:cubicBezTo>
                  <a:pt x="611138" y="648524"/>
                  <a:pt x="620015" y="657809"/>
                  <a:pt x="632836" y="657809"/>
                </a:cubicBezTo>
                <a:cubicBezTo>
                  <a:pt x="644486" y="657809"/>
                  <a:pt x="657940" y="649212"/>
                  <a:pt x="657865" y="631124"/>
                </a:cubicBezTo>
                <a:lnTo>
                  <a:pt x="657865" y="568821"/>
                </a:lnTo>
                <a:lnTo>
                  <a:pt x="678652" y="568821"/>
                </a:lnTo>
                <a:lnTo>
                  <a:pt x="678652" y="675283"/>
                </a:lnTo>
                <a:lnTo>
                  <a:pt x="658275" y="675283"/>
                </a:lnTo>
                <a:lnTo>
                  <a:pt x="658275" y="656841"/>
                </a:lnTo>
                <a:lnTo>
                  <a:pt x="657158" y="656841"/>
                </a:lnTo>
                <a:cubicBezTo>
                  <a:pt x="652227" y="668211"/>
                  <a:pt x="641341" y="676660"/>
                  <a:pt x="625337" y="676660"/>
                </a:cubicBezTo>
                <a:cubicBezTo>
                  <a:pt x="604885" y="676660"/>
                  <a:pt x="590408" y="662927"/>
                  <a:pt x="590408" y="636520"/>
                </a:cubicBezTo>
                <a:close/>
                <a:moveTo>
                  <a:pt x="363043" y="567444"/>
                </a:moveTo>
                <a:cubicBezTo>
                  <a:pt x="387160" y="567444"/>
                  <a:pt x="410179" y="582480"/>
                  <a:pt x="410179" y="620945"/>
                </a:cubicBezTo>
                <a:lnTo>
                  <a:pt x="410179" y="628296"/>
                </a:lnTo>
                <a:lnTo>
                  <a:pt x="334497" y="628296"/>
                </a:lnTo>
                <a:cubicBezTo>
                  <a:pt x="335054" y="648822"/>
                  <a:pt x="346983" y="660322"/>
                  <a:pt x="364718" y="660322"/>
                </a:cubicBezTo>
                <a:cubicBezTo>
                  <a:pt x="376497" y="660322"/>
                  <a:pt x="385504" y="655186"/>
                  <a:pt x="389244" y="645137"/>
                </a:cubicBezTo>
                <a:lnTo>
                  <a:pt x="408858" y="648672"/>
                </a:lnTo>
                <a:cubicBezTo>
                  <a:pt x="404131" y="665998"/>
                  <a:pt x="387718" y="677442"/>
                  <a:pt x="364494" y="677442"/>
                </a:cubicBezTo>
                <a:cubicBezTo>
                  <a:pt x="333082" y="677442"/>
                  <a:pt x="313822" y="655465"/>
                  <a:pt x="313822" y="622751"/>
                </a:cubicBezTo>
                <a:cubicBezTo>
                  <a:pt x="313822" y="590036"/>
                  <a:pt x="333380" y="567444"/>
                  <a:pt x="363043" y="567444"/>
                </a:cubicBezTo>
                <a:close/>
                <a:moveTo>
                  <a:pt x="165583" y="567444"/>
                </a:moveTo>
                <a:cubicBezTo>
                  <a:pt x="195599" y="567444"/>
                  <a:pt x="215213" y="589626"/>
                  <a:pt x="215213" y="622545"/>
                </a:cubicBezTo>
                <a:cubicBezTo>
                  <a:pt x="215213" y="655465"/>
                  <a:pt x="195599" y="677442"/>
                  <a:pt x="165583" y="677442"/>
                </a:cubicBezTo>
                <a:cubicBezTo>
                  <a:pt x="135567" y="677442"/>
                  <a:pt x="115953" y="655465"/>
                  <a:pt x="115953" y="622545"/>
                </a:cubicBezTo>
                <a:cubicBezTo>
                  <a:pt x="115953" y="589421"/>
                  <a:pt x="135567" y="567444"/>
                  <a:pt x="165583" y="567444"/>
                </a:cubicBezTo>
                <a:close/>
                <a:moveTo>
                  <a:pt x="844886" y="567426"/>
                </a:moveTo>
                <a:cubicBezTo>
                  <a:pt x="864704" y="567426"/>
                  <a:pt x="871776" y="579484"/>
                  <a:pt x="875516" y="586072"/>
                </a:cubicBezTo>
                <a:lnTo>
                  <a:pt x="876763" y="586072"/>
                </a:lnTo>
                <a:lnTo>
                  <a:pt x="876763" y="568821"/>
                </a:lnTo>
                <a:lnTo>
                  <a:pt x="897493" y="568821"/>
                </a:lnTo>
                <a:lnTo>
                  <a:pt x="897493" y="675265"/>
                </a:lnTo>
                <a:lnTo>
                  <a:pt x="877247" y="675265"/>
                </a:lnTo>
                <a:lnTo>
                  <a:pt x="877247" y="658703"/>
                </a:lnTo>
                <a:lnTo>
                  <a:pt x="875516" y="658703"/>
                </a:lnTo>
                <a:cubicBezTo>
                  <a:pt x="871776" y="665495"/>
                  <a:pt x="864146" y="677349"/>
                  <a:pt x="844737" y="677349"/>
                </a:cubicBezTo>
                <a:cubicBezTo>
                  <a:pt x="818889" y="677349"/>
                  <a:pt x="800243" y="656767"/>
                  <a:pt x="800243" y="622248"/>
                </a:cubicBezTo>
                <a:cubicBezTo>
                  <a:pt x="800243" y="587728"/>
                  <a:pt x="819168" y="567426"/>
                  <a:pt x="844886" y="567426"/>
                </a:cubicBezTo>
                <a:close/>
                <a:moveTo>
                  <a:pt x="749868" y="567426"/>
                </a:moveTo>
                <a:cubicBezTo>
                  <a:pt x="771640" y="567426"/>
                  <a:pt x="786118" y="581234"/>
                  <a:pt x="786118" y="607565"/>
                </a:cubicBezTo>
                <a:lnTo>
                  <a:pt x="786118" y="675283"/>
                </a:lnTo>
                <a:lnTo>
                  <a:pt x="765388" y="675283"/>
                </a:lnTo>
                <a:lnTo>
                  <a:pt x="765388" y="610059"/>
                </a:lnTo>
                <a:cubicBezTo>
                  <a:pt x="765388" y="594595"/>
                  <a:pt x="757199" y="585383"/>
                  <a:pt x="742796" y="585383"/>
                </a:cubicBezTo>
                <a:cubicBezTo>
                  <a:pt x="728393" y="585383"/>
                  <a:pt x="717990" y="595079"/>
                  <a:pt x="717990" y="612069"/>
                </a:cubicBezTo>
                <a:lnTo>
                  <a:pt x="717990" y="675283"/>
                </a:lnTo>
                <a:lnTo>
                  <a:pt x="697260" y="675283"/>
                </a:lnTo>
                <a:lnTo>
                  <a:pt x="697260" y="568821"/>
                </a:lnTo>
                <a:lnTo>
                  <a:pt x="717153" y="568821"/>
                </a:lnTo>
                <a:lnTo>
                  <a:pt x="717153" y="586147"/>
                </a:lnTo>
                <a:lnTo>
                  <a:pt x="718474" y="586147"/>
                </a:lnTo>
                <a:cubicBezTo>
                  <a:pt x="723387" y="574850"/>
                  <a:pt x="733864" y="567426"/>
                  <a:pt x="749868" y="567426"/>
                </a:cubicBezTo>
                <a:close/>
                <a:moveTo>
                  <a:pt x="476855" y="567426"/>
                </a:moveTo>
                <a:cubicBezTo>
                  <a:pt x="498628" y="567426"/>
                  <a:pt x="513106" y="581234"/>
                  <a:pt x="513106" y="607565"/>
                </a:cubicBezTo>
                <a:lnTo>
                  <a:pt x="513106" y="675283"/>
                </a:lnTo>
                <a:lnTo>
                  <a:pt x="492375" y="675283"/>
                </a:lnTo>
                <a:lnTo>
                  <a:pt x="492375" y="610059"/>
                </a:lnTo>
                <a:cubicBezTo>
                  <a:pt x="492375" y="594595"/>
                  <a:pt x="484187" y="585383"/>
                  <a:pt x="469784" y="585383"/>
                </a:cubicBezTo>
                <a:cubicBezTo>
                  <a:pt x="455380" y="585383"/>
                  <a:pt x="444978" y="595079"/>
                  <a:pt x="444978" y="612069"/>
                </a:cubicBezTo>
                <a:lnTo>
                  <a:pt x="444978" y="675283"/>
                </a:lnTo>
                <a:lnTo>
                  <a:pt x="424248" y="675283"/>
                </a:lnTo>
                <a:lnTo>
                  <a:pt x="424248" y="568821"/>
                </a:lnTo>
                <a:lnTo>
                  <a:pt x="444141" y="568821"/>
                </a:lnTo>
                <a:lnTo>
                  <a:pt x="444141" y="586147"/>
                </a:lnTo>
                <a:lnTo>
                  <a:pt x="445462" y="586147"/>
                </a:lnTo>
                <a:cubicBezTo>
                  <a:pt x="450375" y="574850"/>
                  <a:pt x="460852" y="567426"/>
                  <a:pt x="476855" y="567426"/>
                </a:cubicBezTo>
                <a:close/>
                <a:moveTo>
                  <a:pt x="535139" y="543308"/>
                </a:moveTo>
                <a:lnTo>
                  <a:pt x="555869" y="543308"/>
                </a:lnTo>
                <a:lnTo>
                  <a:pt x="555869" y="568821"/>
                </a:lnTo>
                <a:lnTo>
                  <a:pt x="577697" y="568821"/>
                </a:lnTo>
                <a:lnTo>
                  <a:pt x="577697" y="585457"/>
                </a:lnTo>
                <a:lnTo>
                  <a:pt x="555869" y="585457"/>
                </a:lnTo>
                <a:lnTo>
                  <a:pt x="555869" y="644020"/>
                </a:lnTo>
                <a:cubicBezTo>
                  <a:pt x="555869" y="656022"/>
                  <a:pt x="561898" y="658237"/>
                  <a:pt x="568616" y="658237"/>
                </a:cubicBezTo>
                <a:cubicBezTo>
                  <a:pt x="571947" y="658237"/>
                  <a:pt x="574515" y="657623"/>
                  <a:pt x="575892" y="657344"/>
                </a:cubicBezTo>
                <a:lnTo>
                  <a:pt x="579633" y="674464"/>
                </a:lnTo>
                <a:cubicBezTo>
                  <a:pt x="577195" y="675358"/>
                  <a:pt x="572766" y="676604"/>
                  <a:pt x="566178" y="676679"/>
                </a:cubicBezTo>
                <a:lnTo>
                  <a:pt x="566197" y="676660"/>
                </a:lnTo>
                <a:cubicBezTo>
                  <a:pt x="549840" y="677014"/>
                  <a:pt x="535064" y="667653"/>
                  <a:pt x="535139" y="648318"/>
                </a:cubicBezTo>
                <a:lnTo>
                  <a:pt x="535139" y="585457"/>
                </a:lnTo>
                <a:lnTo>
                  <a:pt x="519544" y="585457"/>
                </a:lnTo>
                <a:lnTo>
                  <a:pt x="519544" y="568821"/>
                </a:lnTo>
                <a:lnTo>
                  <a:pt x="535139" y="568821"/>
                </a:lnTo>
                <a:close/>
                <a:moveTo>
                  <a:pt x="275115" y="533315"/>
                </a:moveTo>
                <a:lnTo>
                  <a:pt x="295845" y="533315"/>
                </a:lnTo>
                <a:lnTo>
                  <a:pt x="295845" y="646160"/>
                </a:lnTo>
                <a:cubicBezTo>
                  <a:pt x="295845" y="655316"/>
                  <a:pt x="297707" y="658777"/>
                  <a:pt x="304368" y="658573"/>
                </a:cubicBezTo>
                <a:cubicBezTo>
                  <a:pt x="307978" y="658498"/>
                  <a:pt x="309430" y="658014"/>
                  <a:pt x="310881" y="657605"/>
                </a:cubicBezTo>
                <a:lnTo>
                  <a:pt x="314622" y="674167"/>
                </a:lnTo>
                <a:cubicBezTo>
                  <a:pt x="311700" y="675078"/>
                  <a:pt x="307271" y="675972"/>
                  <a:pt x="301726" y="676046"/>
                </a:cubicBezTo>
                <a:cubicBezTo>
                  <a:pt x="283787" y="676325"/>
                  <a:pt x="275115" y="667319"/>
                  <a:pt x="275115" y="650478"/>
                </a:cubicBezTo>
                <a:lnTo>
                  <a:pt x="275115" y="533334"/>
                </a:lnTo>
                <a:close/>
                <a:moveTo>
                  <a:pt x="228202" y="533315"/>
                </a:moveTo>
                <a:lnTo>
                  <a:pt x="248932" y="533315"/>
                </a:lnTo>
                <a:lnTo>
                  <a:pt x="248932" y="646160"/>
                </a:lnTo>
                <a:cubicBezTo>
                  <a:pt x="248932" y="655316"/>
                  <a:pt x="250793" y="658777"/>
                  <a:pt x="257455" y="658573"/>
                </a:cubicBezTo>
                <a:cubicBezTo>
                  <a:pt x="261065" y="658498"/>
                  <a:pt x="262517" y="658014"/>
                  <a:pt x="263968" y="657605"/>
                </a:cubicBezTo>
                <a:lnTo>
                  <a:pt x="267709" y="674167"/>
                </a:lnTo>
                <a:cubicBezTo>
                  <a:pt x="264787" y="675078"/>
                  <a:pt x="260358" y="675972"/>
                  <a:pt x="254813" y="676046"/>
                </a:cubicBezTo>
                <a:cubicBezTo>
                  <a:pt x="236874" y="676325"/>
                  <a:pt x="228202" y="667319"/>
                  <a:pt x="228202" y="650478"/>
                </a:cubicBezTo>
                <a:lnTo>
                  <a:pt x="228202" y="533334"/>
                </a:lnTo>
                <a:close/>
                <a:moveTo>
                  <a:pt x="54115" y="531398"/>
                </a:moveTo>
                <a:cubicBezTo>
                  <a:pt x="82959" y="531398"/>
                  <a:pt x="103038" y="547886"/>
                  <a:pt x="103671" y="570626"/>
                </a:cubicBezTo>
                <a:lnTo>
                  <a:pt x="83015" y="570626"/>
                </a:lnTo>
                <a:cubicBezTo>
                  <a:pt x="81489" y="557525"/>
                  <a:pt x="69914" y="549896"/>
                  <a:pt x="53631" y="549896"/>
                </a:cubicBezTo>
                <a:cubicBezTo>
                  <a:pt x="36158" y="549896"/>
                  <a:pt x="25141" y="558847"/>
                  <a:pt x="25141" y="570905"/>
                </a:cubicBezTo>
                <a:cubicBezTo>
                  <a:pt x="25085" y="584490"/>
                  <a:pt x="39842" y="589681"/>
                  <a:pt x="50933" y="592529"/>
                </a:cubicBezTo>
                <a:lnTo>
                  <a:pt x="64796" y="596139"/>
                </a:lnTo>
                <a:cubicBezTo>
                  <a:pt x="82829" y="600567"/>
                  <a:pt x="105625" y="610486"/>
                  <a:pt x="105625" y="636055"/>
                </a:cubicBezTo>
                <a:cubicBezTo>
                  <a:pt x="105625" y="660116"/>
                  <a:pt x="84913" y="677646"/>
                  <a:pt x="53092" y="677646"/>
                </a:cubicBezTo>
                <a:cubicBezTo>
                  <a:pt x="21270" y="677646"/>
                  <a:pt x="1377" y="661772"/>
                  <a:pt x="0" y="636055"/>
                </a:cubicBezTo>
                <a:lnTo>
                  <a:pt x="21493" y="636055"/>
                </a:lnTo>
                <a:cubicBezTo>
                  <a:pt x="22740" y="651501"/>
                  <a:pt x="36473" y="658851"/>
                  <a:pt x="52961" y="658851"/>
                </a:cubicBezTo>
                <a:lnTo>
                  <a:pt x="52924" y="658869"/>
                </a:lnTo>
                <a:cubicBezTo>
                  <a:pt x="71161" y="658869"/>
                  <a:pt x="84392" y="649714"/>
                  <a:pt x="84392" y="635851"/>
                </a:cubicBezTo>
                <a:cubicBezTo>
                  <a:pt x="84392" y="623234"/>
                  <a:pt x="72687" y="618246"/>
                  <a:pt x="57501" y="614227"/>
                </a:cubicBezTo>
                <a:lnTo>
                  <a:pt x="40735" y="609649"/>
                </a:lnTo>
                <a:cubicBezTo>
                  <a:pt x="17939" y="603489"/>
                  <a:pt x="3796" y="591914"/>
                  <a:pt x="3796" y="572152"/>
                </a:cubicBezTo>
                <a:cubicBezTo>
                  <a:pt x="3796" y="547681"/>
                  <a:pt x="25624" y="531398"/>
                  <a:pt x="54115" y="531398"/>
                </a:cubicBezTo>
                <a:close/>
                <a:moveTo>
                  <a:pt x="556819" y="304164"/>
                </a:moveTo>
                <a:cubicBezTo>
                  <a:pt x="555534" y="304648"/>
                  <a:pt x="554269" y="304927"/>
                  <a:pt x="553134" y="305057"/>
                </a:cubicBezTo>
                <a:lnTo>
                  <a:pt x="553599" y="359469"/>
                </a:lnTo>
                <a:cubicBezTo>
                  <a:pt x="554623" y="359786"/>
                  <a:pt x="555534" y="360326"/>
                  <a:pt x="556279" y="361033"/>
                </a:cubicBezTo>
                <a:cubicBezTo>
                  <a:pt x="557526" y="359823"/>
                  <a:pt x="559275" y="359079"/>
                  <a:pt x="561210" y="359079"/>
                </a:cubicBezTo>
                <a:cubicBezTo>
                  <a:pt x="562718" y="359079"/>
                  <a:pt x="564076" y="359544"/>
                  <a:pt x="565211" y="360288"/>
                </a:cubicBezTo>
                <a:lnTo>
                  <a:pt x="565192" y="360307"/>
                </a:lnTo>
                <a:cubicBezTo>
                  <a:pt x="565899" y="359395"/>
                  <a:pt x="566867" y="358670"/>
                  <a:pt x="567984" y="358205"/>
                </a:cubicBezTo>
                <a:close/>
                <a:moveTo>
                  <a:pt x="545039" y="303736"/>
                </a:moveTo>
                <a:lnTo>
                  <a:pt x="534060" y="357423"/>
                </a:lnTo>
                <a:cubicBezTo>
                  <a:pt x="535363" y="357851"/>
                  <a:pt x="536479" y="358614"/>
                  <a:pt x="537279" y="359600"/>
                </a:cubicBezTo>
                <a:cubicBezTo>
                  <a:pt x="538414" y="358837"/>
                  <a:pt x="539791" y="358372"/>
                  <a:pt x="541299" y="358372"/>
                </a:cubicBezTo>
                <a:cubicBezTo>
                  <a:pt x="543494" y="358372"/>
                  <a:pt x="545430" y="359339"/>
                  <a:pt x="546677" y="360810"/>
                </a:cubicBezTo>
                <a:cubicBezTo>
                  <a:pt x="547365" y="360214"/>
                  <a:pt x="548184" y="359767"/>
                  <a:pt x="549096" y="359469"/>
                </a:cubicBezTo>
                <a:lnTo>
                  <a:pt x="549096" y="305076"/>
                </a:lnTo>
                <a:cubicBezTo>
                  <a:pt x="547514" y="304722"/>
                  <a:pt x="546174" y="304256"/>
                  <a:pt x="545039" y="303736"/>
                </a:cubicBezTo>
                <a:close/>
                <a:moveTo>
                  <a:pt x="560671" y="301837"/>
                </a:moveTo>
                <a:cubicBezTo>
                  <a:pt x="559778" y="302619"/>
                  <a:pt x="558829" y="303234"/>
                  <a:pt x="557861" y="303699"/>
                </a:cubicBezTo>
                <a:lnTo>
                  <a:pt x="569063" y="357851"/>
                </a:lnTo>
                <a:cubicBezTo>
                  <a:pt x="569622" y="357721"/>
                  <a:pt x="570180" y="357627"/>
                  <a:pt x="570775" y="357627"/>
                </a:cubicBezTo>
                <a:lnTo>
                  <a:pt x="574224" y="358517"/>
                </a:lnTo>
                <a:lnTo>
                  <a:pt x="574218" y="358520"/>
                </a:lnTo>
                <a:lnTo>
                  <a:pt x="574237" y="358520"/>
                </a:lnTo>
                <a:lnTo>
                  <a:pt x="574224" y="358517"/>
                </a:lnTo>
                <a:lnTo>
                  <a:pt x="579242" y="355692"/>
                </a:lnTo>
                <a:close/>
                <a:moveTo>
                  <a:pt x="541243" y="301094"/>
                </a:moveTo>
                <a:lnTo>
                  <a:pt x="522578" y="355227"/>
                </a:lnTo>
                <a:cubicBezTo>
                  <a:pt x="524848" y="355320"/>
                  <a:pt x="526840" y="356418"/>
                  <a:pt x="528012" y="358074"/>
                </a:cubicBezTo>
                <a:cubicBezTo>
                  <a:pt x="529091" y="357423"/>
                  <a:pt x="530394" y="357032"/>
                  <a:pt x="531789" y="357032"/>
                </a:cubicBezTo>
                <a:lnTo>
                  <a:pt x="531789" y="357014"/>
                </a:lnTo>
                <a:cubicBezTo>
                  <a:pt x="532199" y="357014"/>
                  <a:pt x="532590" y="357069"/>
                  <a:pt x="532980" y="357125"/>
                </a:cubicBezTo>
                <a:lnTo>
                  <a:pt x="544016" y="303178"/>
                </a:lnTo>
                <a:cubicBezTo>
                  <a:pt x="542862" y="302526"/>
                  <a:pt x="541950" y="301837"/>
                  <a:pt x="541243" y="301094"/>
                </a:cubicBezTo>
                <a:close/>
                <a:moveTo>
                  <a:pt x="563071" y="298972"/>
                </a:moveTo>
                <a:cubicBezTo>
                  <a:pt x="562625" y="299735"/>
                  <a:pt x="562122" y="300386"/>
                  <a:pt x="561582" y="300963"/>
                </a:cubicBezTo>
                <a:lnTo>
                  <a:pt x="580433" y="355673"/>
                </a:lnTo>
                <a:cubicBezTo>
                  <a:pt x="582890" y="355822"/>
                  <a:pt x="584956" y="357144"/>
                  <a:pt x="586034" y="359042"/>
                </a:cubicBezTo>
                <a:lnTo>
                  <a:pt x="586034" y="359023"/>
                </a:lnTo>
                <a:cubicBezTo>
                  <a:pt x="587840" y="358316"/>
                  <a:pt x="589980" y="357069"/>
                  <a:pt x="591971" y="354910"/>
                </a:cubicBezTo>
                <a:lnTo>
                  <a:pt x="567090" y="304982"/>
                </a:lnTo>
                <a:cubicBezTo>
                  <a:pt x="564690" y="303363"/>
                  <a:pt x="563499" y="301000"/>
                  <a:pt x="563071" y="298972"/>
                </a:cubicBezTo>
                <a:close/>
                <a:moveTo>
                  <a:pt x="538861" y="296925"/>
                </a:moveTo>
                <a:lnTo>
                  <a:pt x="508528" y="354092"/>
                </a:lnTo>
                <a:cubicBezTo>
                  <a:pt x="510203" y="357069"/>
                  <a:pt x="512455" y="359488"/>
                  <a:pt x="515507" y="360884"/>
                </a:cubicBezTo>
                <a:cubicBezTo>
                  <a:pt x="515841" y="357981"/>
                  <a:pt x="518261" y="355692"/>
                  <a:pt x="521387" y="355302"/>
                </a:cubicBezTo>
                <a:lnTo>
                  <a:pt x="540406" y="300144"/>
                </a:lnTo>
                <a:cubicBezTo>
                  <a:pt x="539568" y="299028"/>
                  <a:pt x="539103" y="297911"/>
                  <a:pt x="538861" y="296925"/>
                </a:cubicBezTo>
                <a:close/>
                <a:moveTo>
                  <a:pt x="549394" y="257641"/>
                </a:moveTo>
                <a:lnTo>
                  <a:pt x="552520" y="257641"/>
                </a:lnTo>
                <a:lnTo>
                  <a:pt x="552520" y="275171"/>
                </a:lnTo>
                <a:lnTo>
                  <a:pt x="558958" y="275171"/>
                </a:lnTo>
                <a:lnTo>
                  <a:pt x="558958" y="283359"/>
                </a:lnTo>
                <a:lnTo>
                  <a:pt x="586668" y="298191"/>
                </a:lnTo>
                <a:lnTo>
                  <a:pt x="586668" y="298227"/>
                </a:lnTo>
                <a:lnTo>
                  <a:pt x="591915" y="298767"/>
                </a:lnTo>
                <a:lnTo>
                  <a:pt x="591767" y="300293"/>
                </a:lnTo>
                <a:lnTo>
                  <a:pt x="586723" y="299772"/>
                </a:lnTo>
                <a:cubicBezTo>
                  <a:pt x="585979" y="301336"/>
                  <a:pt x="582834" y="306788"/>
                  <a:pt x="574720" y="306974"/>
                </a:cubicBezTo>
                <a:cubicBezTo>
                  <a:pt x="572320" y="307030"/>
                  <a:pt x="570366" y="306620"/>
                  <a:pt x="568784" y="305950"/>
                </a:cubicBezTo>
                <a:lnTo>
                  <a:pt x="592734" y="354017"/>
                </a:lnTo>
                <a:cubicBezTo>
                  <a:pt x="596697" y="349104"/>
                  <a:pt x="599786" y="340153"/>
                  <a:pt x="598019" y="323834"/>
                </a:cubicBezTo>
                <a:cubicBezTo>
                  <a:pt x="598019" y="323834"/>
                  <a:pt x="595469" y="323889"/>
                  <a:pt x="594483" y="323517"/>
                </a:cubicBezTo>
                <a:cubicBezTo>
                  <a:pt x="593497" y="323145"/>
                  <a:pt x="592343" y="322438"/>
                  <a:pt x="592343" y="322438"/>
                </a:cubicBezTo>
                <a:cubicBezTo>
                  <a:pt x="592343" y="322438"/>
                  <a:pt x="595990" y="320670"/>
                  <a:pt x="601629" y="315869"/>
                </a:cubicBezTo>
                <a:cubicBezTo>
                  <a:pt x="601629" y="315869"/>
                  <a:pt x="603806" y="313785"/>
                  <a:pt x="607063" y="313524"/>
                </a:cubicBezTo>
                <a:cubicBezTo>
                  <a:pt x="607063" y="313524"/>
                  <a:pt x="609370" y="313226"/>
                  <a:pt x="610059" y="314548"/>
                </a:cubicBezTo>
                <a:cubicBezTo>
                  <a:pt x="610059" y="314548"/>
                  <a:pt x="611212" y="314473"/>
                  <a:pt x="613948" y="314082"/>
                </a:cubicBezTo>
                <a:cubicBezTo>
                  <a:pt x="616703" y="313692"/>
                  <a:pt x="618209" y="314827"/>
                  <a:pt x="618209" y="314827"/>
                </a:cubicBezTo>
                <a:lnTo>
                  <a:pt x="617670" y="317730"/>
                </a:lnTo>
                <a:cubicBezTo>
                  <a:pt x="617670" y="317730"/>
                  <a:pt x="617112" y="319293"/>
                  <a:pt x="618749" y="319870"/>
                </a:cubicBezTo>
                <a:cubicBezTo>
                  <a:pt x="618749" y="319870"/>
                  <a:pt x="619010" y="319926"/>
                  <a:pt x="619252" y="320186"/>
                </a:cubicBezTo>
                <a:lnTo>
                  <a:pt x="619214" y="320168"/>
                </a:lnTo>
                <a:cubicBezTo>
                  <a:pt x="620033" y="321023"/>
                  <a:pt x="619456" y="322401"/>
                  <a:pt x="618303" y="322661"/>
                </a:cubicBezTo>
                <a:cubicBezTo>
                  <a:pt x="618247" y="322679"/>
                  <a:pt x="618135" y="322679"/>
                  <a:pt x="618135" y="322679"/>
                </a:cubicBezTo>
                <a:lnTo>
                  <a:pt x="616163" y="322679"/>
                </a:lnTo>
                <a:lnTo>
                  <a:pt x="614953" y="327313"/>
                </a:lnTo>
                <a:cubicBezTo>
                  <a:pt x="614953" y="327313"/>
                  <a:pt x="608347" y="325527"/>
                  <a:pt x="608142" y="328914"/>
                </a:cubicBezTo>
                <a:cubicBezTo>
                  <a:pt x="607938" y="332301"/>
                  <a:pt x="610319" y="354762"/>
                  <a:pt x="606523" y="363880"/>
                </a:cubicBezTo>
                <a:cubicBezTo>
                  <a:pt x="604216" y="369425"/>
                  <a:pt x="599786" y="378488"/>
                  <a:pt x="583801" y="384517"/>
                </a:cubicBezTo>
                <a:cubicBezTo>
                  <a:pt x="586500" y="385337"/>
                  <a:pt x="588733" y="386267"/>
                  <a:pt x="589980" y="387308"/>
                </a:cubicBezTo>
                <a:cubicBezTo>
                  <a:pt x="595377" y="391831"/>
                  <a:pt x="589757" y="396762"/>
                  <a:pt x="589757" y="396762"/>
                </a:cubicBezTo>
                <a:cubicBezTo>
                  <a:pt x="587021" y="399274"/>
                  <a:pt x="581587" y="397842"/>
                  <a:pt x="581587" y="397842"/>
                </a:cubicBezTo>
                <a:lnTo>
                  <a:pt x="568560" y="395199"/>
                </a:lnTo>
                <a:cubicBezTo>
                  <a:pt x="567853" y="396725"/>
                  <a:pt x="566904" y="397656"/>
                  <a:pt x="566904" y="397656"/>
                </a:cubicBezTo>
                <a:cubicBezTo>
                  <a:pt x="564374" y="399925"/>
                  <a:pt x="561340" y="399162"/>
                  <a:pt x="561340" y="399162"/>
                </a:cubicBezTo>
                <a:lnTo>
                  <a:pt x="544332" y="395702"/>
                </a:lnTo>
                <a:cubicBezTo>
                  <a:pt x="544016" y="396427"/>
                  <a:pt x="543755" y="396874"/>
                  <a:pt x="543755" y="396874"/>
                </a:cubicBezTo>
                <a:cubicBezTo>
                  <a:pt x="541838" y="400056"/>
                  <a:pt x="538321" y="399051"/>
                  <a:pt x="538321" y="399051"/>
                </a:cubicBezTo>
                <a:lnTo>
                  <a:pt x="511431" y="393041"/>
                </a:lnTo>
                <a:cubicBezTo>
                  <a:pt x="506183" y="390621"/>
                  <a:pt x="507858" y="385838"/>
                  <a:pt x="507858" y="385838"/>
                </a:cubicBezTo>
                <a:cubicBezTo>
                  <a:pt x="509198" y="382451"/>
                  <a:pt x="510780" y="381168"/>
                  <a:pt x="512064" y="380740"/>
                </a:cubicBezTo>
                <a:cubicBezTo>
                  <a:pt x="511338" y="380256"/>
                  <a:pt x="510668" y="379754"/>
                  <a:pt x="510054" y="379289"/>
                </a:cubicBezTo>
                <a:cubicBezTo>
                  <a:pt x="498517" y="370672"/>
                  <a:pt x="497047" y="361200"/>
                  <a:pt x="495149" y="346871"/>
                </a:cubicBezTo>
                <a:cubicBezTo>
                  <a:pt x="495149" y="346871"/>
                  <a:pt x="494534" y="341977"/>
                  <a:pt x="494553" y="337083"/>
                </a:cubicBezTo>
                <a:cubicBezTo>
                  <a:pt x="494571" y="332412"/>
                  <a:pt x="495278" y="327741"/>
                  <a:pt x="492729" y="327444"/>
                </a:cubicBezTo>
                <a:cubicBezTo>
                  <a:pt x="492729" y="327444"/>
                  <a:pt x="491873" y="327015"/>
                  <a:pt x="487537" y="328076"/>
                </a:cubicBezTo>
                <a:lnTo>
                  <a:pt x="486123" y="323536"/>
                </a:lnTo>
                <a:cubicBezTo>
                  <a:pt x="486123" y="323536"/>
                  <a:pt x="482476" y="324429"/>
                  <a:pt x="482476" y="322308"/>
                </a:cubicBezTo>
                <a:cubicBezTo>
                  <a:pt x="482476" y="322308"/>
                  <a:pt x="482605" y="321079"/>
                  <a:pt x="484411" y="320130"/>
                </a:cubicBezTo>
                <a:cubicBezTo>
                  <a:pt x="484411" y="320130"/>
                  <a:pt x="484597" y="319181"/>
                  <a:pt x="484169" y="318195"/>
                </a:cubicBezTo>
                <a:cubicBezTo>
                  <a:pt x="483741" y="317209"/>
                  <a:pt x="483108" y="315050"/>
                  <a:pt x="485472" y="314919"/>
                </a:cubicBezTo>
                <a:cubicBezTo>
                  <a:pt x="487835" y="314790"/>
                  <a:pt x="488077" y="314752"/>
                  <a:pt x="491799" y="315199"/>
                </a:cubicBezTo>
                <a:cubicBezTo>
                  <a:pt x="491799" y="315199"/>
                  <a:pt x="492487" y="313561"/>
                  <a:pt x="495372" y="313933"/>
                </a:cubicBezTo>
                <a:cubicBezTo>
                  <a:pt x="498256" y="314306"/>
                  <a:pt x="499503" y="315367"/>
                  <a:pt x="500917" y="316371"/>
                </a:cubicBezTo>
                <a:cubicBezTo>
                  <a:pt x="501252" y="316613"/>
                  <a:pt x="508752" y="321972"/>
                  <a:pt x="509979" y="322028"/>
                </a:cubicBezTo>
                <a:cubicBezTo>
                  <a:pt x="509979" y="322028"/>
                  <a:pt x="509737" y="322866"/>
                  <a:pt x="507282" y="323480"/>
                </a:cubicBezTo>
                <a:cubicBezTo>
                  <a:pt x="507282" y="323480"/>
                  <a:pt x="505830" y="323834"/>
                  <a:pt x="504397" y="323834"/>
                </a:cubicBezTo>
                <a:cubicBezTo>
                  <a:pt x="504397" y="323834"/>
                  <a:pt x="502369" y="341549"/>
                  <a:pt x="507858" y="352882"/>
                </a:cubicBezTo>
                <a:lnTo>
                  <a:pt x="536498" y="298898"/>
                </a:lnTo>
                <a:cubicBezTo>
                  <a:pt x="531399" y="303791"/>
                  <a:pt x="525034" y="302750"/>
                  <a:pt x="525034" y="302750"/>
                </a:cubicBezTo>
                <a:cubicBezTo>
                  <a:pt x="513887" y="301391"/>
                  <a:pt x="512436" y="294059"/>
                  <a:pt x="512250" y="292105"/>
                </a:cubicBezTo>
                <a:lnTo>
                  <a:pt x="508603" y="291733"/>
                </a:lnTo>
                <a:lnTo>
                  <a:pt x="508752" y="290207"/>
                </a:lnTo>
                <a:lnTo>
                  <a:pt x="513999" y="290746"/>
                </a:lnTo>
                <a:lnTo>
                  <a:pt x="543624" y="283359"/>
                </a:lnTo>
                <a:lnTo>
                  <a:pt x="543624" y="275153"/>
                </a:lnTo>
                <a:lnTo>
                  <a:pt x="549394" y="275153"/>
                </a:lnTo>
                <a:lnTo>
                  <a:pt x="549394" y="272659"/>
                </a:lnTo>
                <a:cubicBezTo>
                  <a:pt x="548723" y="272342"/>
                  <a:pt x="543922" y="270277"/>
                  <a:pt x="533129" y="269607"/>
                </a:cubicBezTo>
                <a:cubicBezTo>
                  <a:pt x="521461" y="268900"/>
                  <a:pt x="512920" y="269197"/>
                  <a:pt x="512920" y="269197"/>
                </a:cubicBezTo>
                <a:cubicBezTo>
                  <a:pt x="512920" y="269197"/>
                  <a:pt x="513813" y="265606"/>
                  <a:pt x="523974" y="263726"/>
                </a:cubicBezTo>
                <a:cubicBezTo>
                  <a:pt x="534116" y="261847"/>
                  <a:pt x="537037" y="265364"/>
                  <a:pt x="549394" y="261828"/>
                </a:cubicBezTo>
                <a:close/>
                <a:moveTo>
                  <a:pt x="454468" y="184341"/>
                </a:moveTo>
                <a:cubicBezTo>
                  <a:pt x="453166" y="184824"/>
                  <a:pt x="451901" y="185104"/>
                  <a:pt x="450765" y="185234"/>
                </a:cubicBezTo>
                <a:lnTo>
                  <a:pt x="451230" y="239646"/>
                </a:lnTo>
                <a:cubicBezTo>
                  <a:pt x="452254" y="239981"/>
                  <a:pt x="453184" y="240521"/>
                  <a:pt x="453910" y="241228"/>
                </a:cubicBezTo>
                <a:cubicBezTo>
                  <a:pt x="455157" y="240019"/>
                  <a:pt x="456906" y="239274"/>
                  <a:pt x="458842" y="239274"/>
                </a:cubicBezTo>
                <a:cubicBezTo>
                  <a:pt x="460349" y="239274"/>
                  <a:pt x="461707" y="239721"/>
                  <a:pt x="462842" y="240484"/>
                </a:cubicBezTo>
                <a:cubicBezTo>
                  <a:pt x="463550" y="239572"/>
                  <a:pt x="464517" y="238828"/>
                  <a:pt x="465634" y="238381"/>
                </a:cubicBezTo>
                <a:close/>
                <a:moveTo>
                  <a:pt x="442671" y="183913"/>
                </a:moveTo>
                <a:lnTo>
                  <a:pt x="431691" y="237600"/>
                </a:lnTo>
                <a:cubicBezTo>
                  <a:pt x="432975" y="238027"/>
                  <a:pt x="434092" y="238772"/>
                  <a:pt x="434892" y="239777"/>
                </a:cubicBezTo>
                <a:cubicBezTo>
                  <a:pt x="436027" y="239014"/>
                  <a:pt x="437422" y="238549"/>
                  <a:pt x="438930" y="238549"/>
                </a:cubicBezTo>
                <a:cubicBezTo>
                  <a:pt x="441126" y="238549"/>
                  <a:pt x="443042" y="239516"/>
                  <a:pt x="444308" y="240986"/>
                </a:cubicBezTo>
                <a:cubicBezTo>
                  <a:pt x="444996" y="240409"/>
                  <a:pt x="445816" y="239944"/>
                  <a:pt x="446727" y="239646"/>
                </a:cubicBezTo>
                <a:lnTo>
                  <a:pt x="446727" y="185252"/>
                </a:lnTo>
                <a:cubicBezTo>
                  <a:pt x="445146" y="184899"/>
                  <a:pt x="443806" y="184433"/>
                  <a:pt x="442671" y="183913"/>
                </a:cubicBezTo>
                <a:close/>
                <a:moveTo>
                  <a:pt x="458320" y="182033"/>
                </a:moveTo>
                <a:cubicBezTo>
                  <a:pt x="457428" y="182814"/>
                  <a:pt x="456478" y="183429"/>
                  <a:pt x="455511" y="183894"/>
                </a:cubicBezTo>
                <a:lnTo>
                  <a:pt x="466694" y="238046"/>
                </a:lnTo>
                <a:cubicBezTo>
                  <a:pt x="467253" y="237916"/>
                  <a:pt x="467811" y="237823"/>
                  <a:pt x="468406" y="237823"/>
                </a:cubicBezTo>
                <a:cubicBezTo>
                  <a:pt x="469672" y="237823"/>
                  <a:pt x="470844" y="238158"/>
                  <a:pt x="471868" y="238716"/>
                </a:cubicBezTo>
                <a:cubicBezTo>
                  <a:pt x="472966" y="237153"/>
                  <a:pt x="474790" y="236092"/>
                  <a:pt x="476892" y="235887"/>
                </a:cubicBezTo>
                <a:close/>
                <a:moveTo>
                  <a:pt x="438874" y="181307"/>
                </a:moveTo>
                <a:lnTo>
                  <a:pt x="420210" y="235422"/>
                </a:lnTo>
                <a:cubicBezTo>
                  <a:pt x="422480" y="235515"/>
                  <a:pt x="424471" y="236613"/>
                  <a:pt x="425643" y="238269"/>
                </a:cubicBezTo>
                <a:cubicBezTo>
                  <a:pt x="426723" y="237600"/>
                  <a:pt x="428025" y="237208"/>
                  <a:pt x="429420" y="237208"/>
                </a:cubicBezTo>
                <a:cubicBezTo>
                  <a:pt x="429830" y="237208"/>
                  <a:pt x="430221" y="237264"/>
                  <a:pt x="430612" y="237320"/>
                </a:cubicBezTo>
                <a:lnTo>
                  <a:pt x="441628" y="183392"/>
                </a:lnTo>
                <a:cubicBezTo>
                  <a:pt x="440493" y="182740"/>
                  <a:pt x="439581" y="182033"/>
                  <a:pt x="438874" y="181307"/>
                </a:cubicBezTo>
                <a:close/>
                <a:moveTo>
                  <a:pt x="460702" y="179167"/>
                </a:moveTo>
                <a:cubicBezTo>
                  <a:pt x="460256" y="179930"/>
                  <a:pt x="459735" y="180581"/>
                  <a:pt x="459214" y="181158"/>
                </a:cubicBezTo>
                <a:lnTo>
                  <a:pt x="478065" y="235869"/>
                </a:lnTo>
                <a:cubicBezTo>
                  <a:pt x="480502" y="236017"/>
                  <a:pt x="482587" y="237339"/>
                  <a:pt x="483666" y="239237"/>
                </a:cubicBezTo>
                <a:cubicBezTo>
                  <a:pt x="485471" y="238530"/>
                  <a:pt x="487592" y="237283"/>
                  <a:pt x="489602" y="235124"/>
                </a:cubicBezTo>
                <a:lnTo>
                  <a:pt x="464722" y="185196"/>
                </a:lnTo>
                <a:cubicBezTo>
                  <a:pt x="462322" y="183559"/>
                  <a:pt x="461130" y="181214"/>
                  <a:pt x="460702" y="179167"/>
                </a:cubicBezTo>
                <a:close/>
                <a:moveTo>
                  <a:pt x="436492" y="177102"/>
                </a:moveTo>
                <a:lnTo>
                  <a:pt x="406160" y="234269"/>
                </a:lnTo>
                <a:cubicBezTo>
                  <a:pt x="407816" y="237246"/>
                  <a:pt x="410086" y="239683"/>
                  <a:pt x="413138" y="241079"/>
                </a:cubicBezTo>
                <a:cubicBezTo>
                  <a:pt x="413454" y="238176"/>
                  <a:pt x="415892" y="235869"/>
                  <a:pt x="419000" y="235478"/>
                </a:cubicBezTo>
                <a:lnTo>
                  <a:pt x="438018" y="180321"/>
                </a:lnTo>
                <a:cubicBezTo>
                  <a:pt x="437199" y="179204"/>
                  <a:pt x="436734" y="178088"/>
                  <a:pt x="436492" y="177102"/>
                </a:cubicBezTo>
                <a:close/>
                <a:moveTo>
                  <a:pt x="447062" y="137818"/>
                </a:moveTo>
                <a:lnTo>
                  <a:pt x="450189" y="137818"/>
                </a:lnTo>
                <a:lnTo>
                  <a:pt x="450189" y="155329"/>
                </a:lnTo>
                <a:lnTo>
                  <a:pt x="456627" y="155329"/>
                </a:lnTo>
                <a:lnTo>
                  <a:pt x="456627" y="163536"/>
                </a:lnTo>
                <a:lnTo>
                  <a:pt x="484336" y="178349"/>
                </a:lnTo>
                <a:lnTo>
                  <a:pt x="484336" y="178404"/>
                </a:lnTo>
                <a:lnTo>
                  <a:pt x="489584" y="178944"/>
                </a:lnTo>
                <a:lnTo>
                  <a:pt x="489435" y="180470"/>
                </a:lnTo>
                <a:lnTo>
                  <a:pt x="484373" y="179949"/>
                </a:lnTo>
                <a:cubicBezTo>
                  <a:pt x="483647" y="181512"/>
                  <a:pt x="480502" y="186964"/>
                  <a:pt x="472370" y="187150"/>
                </a:cubicBezTo>
                <a:cubicBezTo>
                  <a:pt x="469951" y="187206"/>
                  <a:pt x="468016" y="186797"/>
                  <a:pt x="466434" y="186127"/>
                </a:cubicBezTo>
                <a:lnTo>
                  <a:pt x="490384" y="234194"/>
                </a:lnTo>
                <a:cubicBezTo>
                  <a:pt x="494329" y="229281"/>
                  <a:pt x="497418" y="220349"/>
                  <a:pt x="495669" y="204029"/>
                </a:cubicBezTo>
                <a:cubicBezTo>
                  <a:pt x="495669" y="204029"/>
                  <a:pt x="493119" y="204084"/>
                  <a:pt x="492133" y="203694"/>
                </a:cubicBezTo>
                <a:cubicBezTo>
                  <a:pt x="491129" y="203321"/>
                  <a:pt x="489974" y="202614"/>
                  <a:pt x="489974" y="202614"/>
                </a:cubicBezTo>
                <a:cubicBezTo>
                  <a:pt x="489974" y="202614"/>
                  <a:pt x="493622" y="200866"/>
                  <a:pt x="499260" y="196045"/>
                </a:cubicBezTo>
                <a:cubicBezTo>
                  <a:pt x="499260" y="196045"/>
                  <a:pt x="501438" y="193961"/>
                  <a:pt x="504695" y="193701"/>
                </a:cubicBezTo>
                <a:cubicBezTo>
                  <a:pt x="504695" y="193701"/>
                  <a:pt x="507002" y="193421"/>
                  <a:pt x="507690" y="194743"/>
                </a:cubicBezTo>
                <a:cubicBezTo>
                  <a:pt x="507690" y="194743"/>
                  <a:pt x="508844" y="194668"/>
                  <a:pt x="511579" y="194278"/>
                </a:cubicBezTo>
                <a:cubicBezTo>
                  <a:pt x="514334" y="193887"/>
                  <a:pt x="515841" y="195022"/>
                  <a:pt x="515841" y="195022"/>
                </a:cubicBezTo>
                <a:lnTo>
                  <a:pt x="515302" y="197925"/>
                </a:lnTo>
                <a:cubicBezTo>
                  <a:pt x="515302" y="197925"/>
                  <a:pt x="514743" y="199488"/>
                  <a:pt x="516380" y="200065"/>
                </a:cubicBezTo>
                <a:cubicBezTo>
                  <a:pt x="516380" y="200065"/>
                  <a:pt x="516622" y="200121"/>
                  <a:pt x="516883" y="200382"/>
                </a:cubicBezTo>
                <a:cubicBezTo>
                  <a:pt x="517683" y="201237"/>
                  <a:pt x="517106" y="202596"/>
                  <a:pt x="515953" y="202875"/>
                </a:cubicBezTo>
                <a:cubicBezTo>
                  <a:pt x="515897" y="202875"/>
                  <a:pt x="515785" y="202893"/>
                  <a:pt x="515785" y="202893"/>
                </a:cubicBezTo>
                <a:lnTo>
                  <a:pt x="513813" y="202893"/>
                </a:lnTo>
                <a:lnTo>
                  <a:pt x="512622" y="207527"/>
                </a:lnTo>
                <a:cubicBezTo>
                  <a:pt x="512622" y="207527"/>
                  <a:pt x="505997" y="205740"/>
                  <a:pt x="505811" y="209127"/>
                </a:cubicBezTo>
                <a:cubicBezTo>
                  <a:pt x="505606" y="212514"/>
                  <a:pt x="507969" y="234976"/>
                  <a:pt x="504192" y="244094"/>
                </a:cubicBezTo>
                <a:cubicBezTo>
                  <a:pt x="501884" y="249639"/>
                  <a:pt x="497455" y="258702"/>
                  <a:pt x="481470" y="264731"/>
                </a:cubicBezTo>
                <a:cubicBezTo>
                  <a:pt x="484187" y="265550"/>
                  <a:pt x="486402" y="266481"/>
                  <a:pt x="487648" y="267541"/>
                </a:cubicBezTo>
                <a:cubicBezTo>
                  <a:pt x="493027" y="272045"/>
                  <a:pt x="487425" y="276976"/>
                  <a:pt x="487425" y="276976"/>
                </a:cubicBezTo>
                <a:cubicBezTo>
                  <a:pt x="484671" y="279488"/>
                  <a:pt x="479256" y="278056"/>
                  <a:pt x="479256" y="278056"/>
                </a:cubicBezTo>
                <a:lnTo>
                  <a:pt x="466210" y="275413"/>
                </a:lnTo>
                <a:cubicBezTo>
                  <a:pt x="465503" y="276920"/>
                  <a:pt x="464554" y="277870"/>
                  <a:pt x="464554" y="277870"/>
                </a:cubicBezTo>
                <a:cubicBezTo>
                  <a:pt x="462024" y="280139"/>
                  <a:pt x="458990" y="279358"/>
                  <a:pt x="458990" y="279358"/>
                </a:cubicBezTo>
                <a:lnTo>
                  <a:pt x="441982" y="275916"/>
                </a:lnTo>
                <a:cubicBezTo>
                  <a:pt x="441647" y="276623"/>
                  <a:pt x="441386" y="277088"/>
                  <a:pt x="441386" y="277088"/>
                </a:cubicBezTo>
                <a:cubicBezTo>
                  <a:pt x="439488" y="280270"/>
                  <a:pt x="435971" y="279265"/>
                  <a:pt x="435971" y="279265"/>
                </a:cubicBezTo>
                <a:lnTo>
                  <a:pt x="409081" y="273273"/>
                </a:lnTo>
                <a:cubicBezTo>
                  <a:pt x="403833" y="270853"/>
                  <a:pt x="405508" y="266071"/>
                  <a:pt x="405508" y="266071"/>
                </a:cubicBezTo>
                <a:cubicBezTo>
                  <a:pt x="406867" y="262665"/>
                  <a:pt x="408430" y="261382"/>
                  <a:pt x="409733" y="260972"/>
                </a:cubicBezTo>
                <a:cubicBezTo>
                  <a:pt x="408988" y="260470"/>
                  <a:pt x="408318" y="259967"/>
                  <a:pt x="407704" y="259521"/>
                </a:cubicBezTo>
                <a:cubicBezTo>
                  <a:pt x="396167" y="250905"/>
                  <a:pt x="394715" y="241433"/>
                  <a:pt x="392817" y="227104"/>
                </a:cubicBezTo>
                <a:cubicBezTo>
                  <a:pt x="392817" y="227104"/>
                  <a:pt x="392203" y="222191"/>
                  <a:pt x="392221" y="217297"/>
                </a:cubicBezTo>
                <a:cubicBezTo>
                  <a:pt x="392240" y="212607"/>
                  <a:pt x="392947" y="207955"/>
                  <a:pt x="390398" y="207658"/>
                </a:cubicBezTo>
                <a:cubicBezTo>
                  <a:pt x="390398" y="207658"/>
                  <a:pt x="389560" y="207229"/>
                  <a:pt x="385206" y="208290"/>
                </a:cubicBezTo>
                <a:lnTo>
                  <a:pt x="383792" y="203731"/>
                </a:lnTo>
                <a:cubicBezTo>
                  <a:pt x="383792" y="203731"/>
                  <a:pt x="380144" y="204624"/>
                  <a:pt x="380144" y="202503"/>
                </a:cubicBezTo>
                <a:cubicBezTo>
                  <a:pt x="380144" y="202503"/>
                  <a:pt x="380293" y="201275"/>
                  <a:pt x="382079" y="200326"/>
                </a:cubicBezTo>
                <a:cubicBezTo>
                  <a:pt x="382079" y="200326"/>
                  <a:pt x="382303" y="199377"/>
                  <a:pt x="381856" y="198390"/>
                </a:cubicBezTo>
                <a:cubicBezTo>
                  <a:pt x="381410" y="197404"/>
                  <a:pt x="380777" y="195264"/>
                  <a:pt x="383140" y="195133"/>
                </a:cubicBezTo>
                <a:cubicBezTo>
                  <a:pt x="385522" y="195004"/>
                  <a:pt x="385764" y="194948"/>
                  <a:pt x="389467" y="195394"/>
                </a:cubicBezTo>
                <a:cubicBezTo>
                  <a:pt x="389467" y="195394"/>
                  <a:pt x="390175" y="193775"/>
                  <a:pt x="393059" y="194147"/>
                </a:cubicBezTo>
                <a:cubicBezTo>
                  <a:pt x="395943" y="194501"/>
                  <a:pt x="397172" y="195561"/>
                  <a:pt x="398586" y="196566"/>
                </a:cubicBezTo>
                <a:cubicBezTo>
                  <a:pt x="398920" y="196808"/>
                  <a:pt x="406438" y="202168"/>
                  <a:pt x="407667" y="202224"/>
                </a:cubicBezTo>
                <a:cubicBezTo>
                  <a:pt x="407667" y="202224"/>
                  <a:pt x="407406" y="203061"/>
                  <a:pt x="404950" y="203657"/>
                </a:cubicBezTo>
                <a:cubicBezTo>
                  <a:pt x="404950" y="203657"/>
                  <a:pt x="403499" y="204029"/>
                  <a:pt x="402065" y="204029"/>
                </a:cubicBezTo>
                <a:cubicBezTo>
                  <a:pt x="402065" y="204029"/>
                  <a:pt x="400037" y="221744"/>
                  <a:pt x="405527" y="233078"/>
                </a:cubicBezTo>
                <a:lnTo>
                  <a:pt x="434166" y="179093"/>
                </a:lnTo>
                <a:cubicBezTo>
                  <a:pt x="429049" y="183987"/>
                  <a:pt x="422703" y="182945"/>
                  <a:pt x="422703" y="182945"/>
                </a:cubicBezTo>
                <a:cubicBezTo>
                  <a:pt x="411556" y="181586"/>
                  <a:pt x="410104" y="174236"/>
                  <a:pt x="409919" y="172301"/>
                </a:cubicBezTo>
                <a:lnTo>
                  <a:pt x="406252" y="171910"/>
                </a:lnTo>
                <a:lnTo>
                  <a:pt x="406420" y="170383"/>
                </a:lnTo>
                <a:lnTo>
                  <a:pt x="411668" y="170923"/>
                </a:lnTo>
                <a:lnTo>
                  <a:pt x="441293" y="163536"/>
                </a:lnTo>
                <a:lnTo>
                  <a:pt x="441293" y="155329"/>
                </a:lnTo>
                <a:lnTo>
                  <a:pt x="447062" y="155329"/>
                </a:lnTo>
                <a:lnTo>
                  <a:pt x="447062" y="152835"/>
                </a:lnTo>
                <a:cubicBezTo>
                  <a:pt x="446411" y="152519"/>
                  <a:pt x="441610" y="150454"/>
                  <a:pt x="430817" y="149784"/>
                </a:cubicBezTo>
                <a:cubicBezTo>
                  <a:pt x="419149" y="149058"/>
                  <a:pt x="410607" y="149355"/>
                  <a:pt x="410607" y="149355"/>
                </a:cubicBezTo>
                <a:cubicBezTo>
                  <a:pt x="410607" y="149355"/>
                  <a:pt x="411482" y="145783"/>
                  <a:pt x="421643" y="143903"/>
                </a:cubicBezTo>
                <a:cubicBezTo>
                  <a:pt x="431784" y="142024"/>
                  <a:pt x="434706" y="145541"/>
                  <a:pt x="447062" y="142005"/>
                </a:cubicBezTo>
                <a:close/>
                <a:moveTo>
                  <a:pt x="418758" y="85397"/>
                </a:moveTo>
                <a:lnTo>
                  <a:pt x="418796" y="85452"/>
                </a:lnTo>
                <a:lnTo>
                  <a:pt x="418749" y="85423"/>
                </a:lnTo>
                <a:close/>
                <a:moveTo>
                  <a:pt x="356362" y="69430"/>
                </a:moveTo>
                <a:cubicBezTo>
                  <a:pt x="355078" y="69914"/>
                  <a:pt x="353813" y="70193"/>
                  <a:pt x="352678" y="70323"/>
                </a:cubicBezTo>
                <a:lnTo>
                  <a:pt x="353143" y="124736"/>
                </a:lnTo>
                <a:cubicBezTo>
                  <a:pt x="354166" y="125052"/>
                  <a:pt x="355078" y="125592"/>
                  <a:pt x="355823" y="126299"/>
                </a:cubicBezTo>
                <a:cubicBezTo>
                  <a:pt x="357069" y="125090"/>
                  <a:pt x="358819" y="124345"/>
                  <a:pt x="360754" y="124345"/>
                </a:cubicBezTo>
                <a:cubicBezTo>
                  <a:pt x="362262" y="124345"/>
                  <a:pt x="363620" y="124810"/>
                  <a:pt x="364755" y="125555"/>
                </a:cubicBezTo>
                <a:lnTo>
                  <a:pt x="364736" y="125574"/>
                </a:lnTo>
                <a:cubicBezTo>
                  <a:pt x="365443" y="124662"/>
                  <a:pt x="366411" y="123936"/>
                  <a:pt x="367528" y="123470"/>
                </a:cubicBezTo>
                <a:close/>
                <a:moveTo>
                  <a:pt x="344583" y="69002"/>
                </a:moveTo>
                <a:lnTo>
                  <a:pt x="333604" y="122689"/>
                </a:lnTo>
                <a:cubicBezTo>
                  <a:pt x="334906" y="123117"/>
                  <a:pt x="336023" y="123880"/>
                  <a:pt x="336823" y="124866"/>
                </a:cubicBezTo>
                <a:cubicBezTo>
                  <a:pt x="337958" y="124103"/>
                  <a:pt x="339335" y="123638"/>
                  <a:pt x="340842" y="123638"/>
                </a:cubicBezTo>
                <a:cubicBezTo>
                  <a:pt x="343038" y="123638"/>
                  <a:pt x="344974" y="124606"/>
                  <a:pt x="346221" y="126076"/>
                </a:cubicBezTo>
                <a:cubicBezTo>
                  <a:pt x="346909" y="125480"/>
                  <a:pt x="347728" y="125034"/>
                  <a:pt x="348640" y="124736"/>
                </a:cubicBezTo>
                <a:lnTo>
                  <a:pt x="348640" y="70342"/>
                </a:lnTo>
                <a:cubicBezTo>
                  <a:pt x="347058" y="69988"/>
                  <a:pt x="345737" y="69523"/>
                  <a:pt x="344583" y="69002"/>
                </a:cubicBezTo>
                <a:close/>
                <a:moveTo>
                  <a:pt x="360214" y="67104"/>
                </a:moveTo>
                <a:cubicBezTo>
                  <a:pt x="359321" y="67885"/>
                  <a:pt x="358372" y="68500"/>
                  <a:pt x="357405" y="68965"/>
                </a:cubicBezTo>
                <a:lnTo>
                  <a:pt x="368607" y="123117"/>
                </a:lnTo>
                <a:cubicBezTo>
                  <a:pt x="369165" y="122986"/>
                  <a:pt x="369724" y="122894"/>
                  <a:pt x="370319" y="122894"/>
                </a:cubicBezTo>
                <a:lnTo>
                  <a:pt x="373767" y="123783"/>
                </a:lnTo>
                <a:lnTo>
                  <a:pt x="373762" y="123787"/>
                </a:lnTo>
                <a:lnTo>
                  <a:pt x="373780" y="123787"/>
                </a:lnTo>
                <a:lnTo>
                  <a:pt x="373767" y="123783"/>
                </a:lnTo>
                <a:lnTo>
                  <a:pt x="378786" y="120958"/>
                </a:lnTo>
                <a:close/>
                <a:moveTo>
                  <a:pt x="340786" y="66359"/>
                </a:moveTo>
                <a:lnTo>
                  <a:pt x="322122" y="120493"/>
                </a:lnTo>
                <a:cubicBezTo>
                  <a:pt x="324392" y="120586"/>
                  <a:pt x="326383" y="121684"/>
                  <a:pt x="327556" y="123340"/>
                </a:cubicBezTo>
                <a:cubicBezTo>
                  <a:pt x="328635" y="122689"/>
                  <a:pt x="329938" y="122298"/>
                  <a:pt x="331333" y="122298"/>
                </a:cubicBezTo>
                <a:lnTo>
                  <a:pt x="331333" y="122279"/>
                </a:lnTo>
                <a:cubicBezTo>
                  <a:pt x="331743" y="122279"/>
                  <a:pt x="332133" y="122335"/>
                  <a:pt x="332524" y="122391"/>
                </a:cubicBezTo>
                <a:lnTo>
                  <a:pt x="343559" y="68444"/>
                </a:lnTo>
                <a:cubicBezTo>
                  <a:pt x="342406" y="67792"/>
                  <a:pt x="341494" y="67104"/>
                  <a:pt x="340786" y="66359"/>
                </a:cubicBezTo>
                <a:close/>
                <a:moveTo>
                  <a:pt x="362615" y="64238"/>
                </a:moveTo>
                <a:cubicBezTo>
                  <a:pt x="362168" y="65001"/>
                  <a:pt x="361666" y="65652"/>
                  <a:pt x="361126" y="66229"/>
                </a:cubicBezTo>
                <a:lnTo>
                  <a:pt x="379977" y="120940"/>
                </a:lnTo>
                <a:cubicBezTo>
                  <a:pt x="382433" y="121088"/>
                  <a:pt x="384499" y="122410"/>
                  <a:pt x="385578" y="124308"/>
                </a:cubicBezTo>
                <a:lnTo>
                  <a:pt x="385578" y="124289"/>
                </a:lnTo>
                <a:cubicBezTo>
                  <a:pt x="387384" y="123582"/>
                  <a:pt x="389524" y="122335"/>
                  <a:pt x="391515" y="120177"/>
                </a:cubicBezTo>
                <a:lnTo>
                  <a:pt x="366634" y="70249"/>
                </a:lnTo>
                <a:cubicBezTo>
                  <a:pt x="364234" y="68630"/>
                  <a:pt x="363043" y="66267"/>
                  <a:pt x="362615" y="64238"/>
                </a:cubicBezTo>
                <a:close/>
                <a:moveTo>
                  <a:pt x="338405" y="62191"/>
                </a:moveTo>
                <a:lnTo>
                  <a:pt x="308072" y="119358"/>
                </a:lnTo>
                <a:cubicBezTo>
                  <a:pt x="309746" y="122335"/>
                  <a:pt x="311998" y="124754"/>
                  <a:pt x="315051" y="126150"/>
                </a:cubicBezTo>
                <a:cubicBezTo>
                  <a:pt x="315385" y="123247"/>
                  <a:pt x="317804" y="120958"/>
                  <a:pt x="320931" y="120567"/>
                </a:cubicBezTo>
                <a:lnTo>
                  <a:pt x="339949" y="65410"/>
                </a:lnTo>
                <a:cubicBezTo>
                  <a:pt x="339112" y="64294"/>
                  <a:pt x="338646" y="63178"/>
                  <a:pt x="338405" y="62191"/>
                </a:cubicBezTo>
                <a:close/>
                <a:moveTo>
                  <a:pt x="348938" y="22870"/>
                </a:moveTo>
                <a:lnTo>
                  <a:pt x="352064" y="22870"/>
                </a:lnTo>
                <a:lnTo>
                  <a:pt x="352064" y="40437"/>
                </a:lnTo>
                <a:lnTo>
                  <a:pt x="358502" y="40437"/>
                </a:lnTo>
                <a:lnTo>
                  <a:pt x="358502" y="48625"/>
                </a:lnTo>
                <a:lnTo>
                  <a:pt x="386211" y="63456"/>
                </a:lnTo>
                <a:lnTo>
                  <a:pt x="386211" y="63494"/>
                </a:lnTo>
                <a:lnTo>
                  <a:pt x="391459" y="64033"/>
                </a:lnTo>
                <a:lnTo>
                  <a:pt x="391310" y="65560"/>
                </a:lnTo>
                <a:lnTo>
                  <a:pt x="386267" y="65038"/>
                </a:lnTo>
                <a:cubicBezTo>
                  <a:pt x="385522" y="66601"/>
                  <a:pt x="382377" y="72054"/>
                  <a:pt x="374264" y="72240"/>
                </a:cubicBezTo>
                <a:cubicBezTo>
                  <a:pt x="371864" y="72296"/>
                  <a:pt x="369910" y="71887"/>
                  <a:pt x="368328" y="71216"/>
                </a:cubicBezTo>
                <a:lnTo>
                  <a:pt x="392278" y="119284"/>
                </a:lnTo>
                <a:cubicBezTo>
                  <a:pt x="396241" y="114371"/>
                  <a:pt x="399330" y="105420"/>
                  <a:pt x="397563" y="89099"/>
                </a:cubicBezTo>
                <a:cubicBezTo>
                  <a:pt x="397563" y="89099"/>
                  <a:pt x="395013" y="89155"/>
                  <a:pt x="394027" y="88784"/>
                </a:cubicBezTo>
                <a:cubicBezTo>
                  <a:pt x="393040" y="88411"/>
                  <a:pt x="391887" y="87704"/>
                  <a:pt x="391887" y="87704"/>
                </a:cubicBezTo>
                <a:cubicBezTo>
                  <a:pt x="391887" y="87704"/>
                  <a:pt x="395534" y="85936"/>
                  <a:pt x="401173" y="81135"/>
                </a:cubicBezTo>
                <a:cubicBezTo>
                  <a:pt x="401173" y="81135"/>
                  <a:pt x="403350" y="79051"/>
                  <a:pt x="406606" y="78790"/>
                </a:cubicBezTo>
                <a:cubicBezTo>
                  <a:pt x="406606" y="78790"/>
                  <a:pt x="408914" y="78492"/>
                  <a:pt x="409603" y="79814"/>
                </a:cubicBezTo>
                <a:cubicBezTo>
                  <a:pt x="409603" y="79814"/>
                  <a:pt x="410756" y="79739"/>
                  <a:pt x="413492" y="79349"/>
                </a:cubicBezTo>
                <a:cubicBezTo>
                  <a:pt x="416246" y="78958"/>
                  <a:pt x="417753" y="80093"/>
                  <a:pt x="417753" y="80093"/>
                </a:cubicBezTo>
                <a:lnTo>
                  <a:pt x="417214" y="82996"/>
                </a:lnTo>
                <a:cubicBezTo>
                  <a:pt x="417214" y="82996"/>
                  <a:pt x="416656" y="84559"/>
                  <a:pt x="418293" y="85136"/>
                </a:cubicBezTo>
                <a:lnTo>
                  <a:pt x="418749" y="85423"/>
                </a:lnTo>
                <a:lnTo>
                  <a:pt x="417846" y="87890"/>
                </a:lnTo>
                <a:cubicBezTo>
                  <a:pt x="417791" y="87909"/>
                  <a:pt x="417679" y="87909"/>
                  <a:pt x="417679" y="87909"/>
                </a:cubicBezTo>
                <a:lnTo>
                  <a:pt x="415707" y="87909"/>
                </a:lnTo>
                <a:lnTo>
                  <a:pt x="414497" y="92542"/>
                </a:lnTo>
                <a:cubicBezTo>
                  <a:pt x="414497" y="92542"/>
                  <a:pt x="407872" y="90756"/>
                  <a:pt x="407686" y="94143"/>
                </a:cubicBezTo>
                <a:cubicBezTo>
                  <a:pt x="407481" y="97530"/>
                  <a:pt x="409863" y="119991"/>
                  <a:pt x="406067" y="129109"/>
                </a:cubicBezTo>
                <a:cubicBezTo>
                  <a:pt x="403759" y="134654"/>
                  <a:pt x="399330" y="143717"/>
                  <a:pt x="383345" y="149747"/>
                </a:cubicBezTo>
                <a:cubicBezTo>
                  <a:pt x="386043" y="150566"/>
                  <a:pt x="388277" y="151496"/>
                  <a:pt x="389524" y="152538"/>
                </a:cubicBezTo>
                <a:cubicBezTo>
                  <a:pt x="394920" y="157060"/>
                  <a:pt x="389300" y="161991"/>
                  <a:pt x="389300" y="161991"/>
                </a:cubicBezTo>
                <a:cubicBezTo>
                  <a:pt x="386565" y="164503"/>
                  <a:pt x="381131" y="163071"/>
                  <a:pt x="381131" y="163071"/>
                </a:cubicBezTo>
                <a:lnTo>
                  <a:pt x="368104" y="160428"/>
                </a:lnTo>
                <a:cubicBezTo>
                  <a:pt x="367397" y="161954"/>
                  <a:pt x="366448" y="162885"/>
                  <a:pt x="366448" y="162885"/>
                </a:cubicBezTo>
                <a:cubicBezTo>
                  <a:pt x="363918" y="165155"/>
                  <a:pt x="360884" y="164391"/>
                  <a:pt x="360884" y="164391"/>
                </a:cubicBezTo>
                <a:lnTo>
                  <a:pt x="343875" y="160931"/>
                </a:lnTo>
                <a:cubicBezTo>
                  <a:pt x="343559" y="161656"/>
                  <a:pt x="343299" y="162103"/>
                  <a:pt x="343299" y="162103"/>
                </a:cubicBezTo>
                <a:cubicBezTo>
                  <a:pt x="341382" y="165285"/>
                  <a:pt x="337865" y="164280"/>
                  <a:pt x="337865" y="164280"/>
                </a:cubicBezTo>
                <a:lnTo>
                  <a:pt x="310975" y="158270"/>
                </a:lnTo>
                <a:cubicBezTo>
                  <a:pt x="305727" y="155850"/>
                  <a:pt x="307402" y="151067"/>
                  <a:pt x="307402" y="151067"/>
                </a:cubicBezTo>
                <a:cubicBezTo>
                  <a:pt x="308742" y="147681"/>
                  <a:pt x="310324" y="146397"/>
                  <a:pt x="311608" y="145969"/>
                </a:cubicBezTo>
                <a:cubicBezTo>
                  <a:pt x="310882" y="145485"/>
                  <a:pt x="310212" y="144983"/>
                  <a:pt x="309598" y="144518"/>
                </a:cubicBezTo>
                <a:cubicBezTo>
                  <a:pt x="298060" y="135901"/>
                  <a:pt x="296590" y="126429"/>
                  <a:pt x="294692" y="112100"/>
                </a:cubicBezTo>
                <a:cubicBezTo>
                  <a:pt x="294692" y="112100"/>
                  <a:pt x="294078" y="107207"/>
                  <a:pt x="294097" y="102312"/>
                </a:cubicBezTo>
                <a:cubicBezTo>
                  <a:pt x="294115" y="97641"/>
                  <a:pt x="294822" y="92970"/>
                  <a:pt x="292273" y="92673"/>
                </a:cubicBezTo>
                <a:cubicBezTo>
                  <a:pt x="292273" y="92673"/>
                  <a:pt x="291417" y="92244"/>
                  <a:pt x="287081" y="93305"/>
                </a:cubicBezTo>
                <a:lnTo>
                  <a:pt x="285667" y="88765"/>
                </a:lnTo>
                <a:cubicBezTo>
                  <a:pt x="285667" y="88765"/>
                  <a:pt x="282019" y="89658"/>
                  <a:pt x="282019" y="87537"/>
                </a:cubicBezTo>
                <a:cubicBezTo>
                  <a:pt x="282019" y="87537"/>
                  <a:pt x="282149" y="86308"/>
                  <a:pt x="283955" y="85359"/>
                </a:cubicBezTo>
                <a:cubicBezTo>
                  <a:pt x="283955" y="85359"/>
                  <a:pt x="284159" y="84410"/>
                  <a:pt x="283713" y="83424"/>
                </a:cubicBezTo>
                <a:cubicBezTo>
                  <a:pt x="283285" y="82438"/>
                  <a:pt x="282652" y="80279"/>
                  <a:pt x="285016" y="80149"/>
                </a:cubicBezTo>
                <a:cubicBezTo>
                  <a:pt x="287379" y="80019"/>
                  <a:pt x="287621" y="79981"/>
                  <a:pt x="291342" y="80428"/>
                </a:cubicBezTo>
                <a:cubicBezTo>
                  <a:pt x="291342" y="80428"/>
                  <a:pt x="292031" y="78790"/>
                  <a:pt x="294916" y="79162"/>
                </a:cubicBezTo>
                <a:cubicBezTo>
                  <a:pt x="297800" y="79535"/>
                  <a:pt x="299047" y="80596"/>
                  <a:pt x="300461" y="81600"/>
                </a:cubicBezTo>
                <a:cubicBezTo>
                  <a:pt x="300796" y="81842"/>
                  <a:pt x="308295" y="87201"/>
                  <a:pt x="309523" y="87257"/>
                </a:cubicBezTo>
                <a:cubicBezTo>
                  <a:pt x="309523" y="87257"/>
                  <a:pt x="309281" y="88095"/>
                  <a:pt x="306826" y="88709"/>
                </a:cubicBezTo>
                <a:cubicBezTo>
                  <a:pt x="306826" y="88709"/>
                  <a:pt x="305374" y="89063"/>
                  <a:pt x="303940" y="89063"/>
                </a:cubicBezTo>
                <a:cubicBezTo>
                  <a:pt x="303940" y="89063"/>
                  <a:pt x="301912" y="106778"/>
                  <a:pt x="307402" y="118111"/>
                </a:cubicBezTo>
                <a:lnTo>
                  <a:pt x="336041" y="64127"/>
                </a:lnTo>
                <a:cubicBezTo>
                  <a:pt x="330942" y="69020"/>
                  <a:pt x="324578" y="67979"/>
                  <a:pt x="324578" y="67979"/>
                </a:cubicBezTo>
                <a:cubicBezTo>
                  <a:pt x="313431" y="66620"/>
                  <a:pt x="311980" y="59288"/>
                  <a:pt x="311794" y="57334"/>
                </a:cubicBezTo>
                <a:lnTo>
                  <a:pt x="308146" y="56962"/>
                </a:lnTo>
                <a:lnTo>
                  <a:pt x="308295" y="55436"/>
                </a:lnTo>
                <a:lnTo>
                  <a:pt x="313543" y="55976"/>
                </a:lnTo>
                <a:lnTo>
                  <a:pt x="343168" y="48588"/>
                </a:lnTo>
                <a:lnTo>
                  <a:pt x="343168" y="40382"/>
                </a:lnTo>
                <a:lnTo>
                  <a:pt x="348938" y="40382"/>
                </a:lnTo>
                <a:lnTo>
                  <a:pt x="348938" y="37888"/>
                </a:lnTo>
                <a:cubicBezTo>
                  <a:pt x="348267" y="37571"/>
                  <a:pt x="343466" y="35506"/>
                  <a:pt x="332673" y="34836"/>
                </a:cubicBezTo>
                <a:cubicBezTo>
                  <a:pt x="321005" y="34128"/>
                  <a:pt x="312464" y="34426"/>
                  <a:pt x="312464" y="34426"/>
                </a:cubicBezTo>
                <a:cubicBezTo>
                  <a:pt x="312464" y="34426"/>
                  <a:pt x="313357" y="30835"/>
                  <a:pt x="323518" y="28956"/>
                </a:cubicBezTo>
                <a:cubicBezTo>
                  <a:pt x="333660" y="27076"/>
                  <a:pt x="336581" y="30593"/>
                  <a:pt x="348938" y="27058"/>
                </a:cubicBezTo>
                <a:close/>
                <a:moveTo>
                  <a:pt x="269402" y="12096"/>
                </a:moveTo>
                <a:lnTo>
                  <a:pt x="269402" y="159181"/>
                </a:lnTo>
                <a:lnTo>
                  <a:pt x="505216" y="435711"/>
                </a:lnTo>
                <a:cubicBezTo>
                  <a:pt x="529687" y="430370"/>
                  <a:pt x="565397" y="422741"/>
                  <a:pt x="583913" y="418796"/>
                </a:cubicBezTo>
                <a:lnTo>
                  <a:pt x="589626" y="417567"/>
                </a:lnTo>
                <a:lnTo>
                  <a:pt x="590780" y="417325"/>
                </a:lnTo>
                <a:lnTo>
                  <a:pt x="590910" y="417269"/>
                </a:lnTo>
                <a:lnTo>
                  <a:pt x="591040" y="417269"/>
                </a:lnTo>
                <a:cubicBezTo>
                  <a:pt x="606653" y="414274"/>
                  <a:pt x="616591" y="408151"/>
                  <a:pt x="622285" y="397972"/>
                </a:cubicBezTo>
                <a:cubicBezTo>
                  <a:pt x="627570" y="388537"/>
                  <a:pt x="628128" y="377074"/>
                  <a:pt x="628017" y="368142"/>
                </a:cubicBezTo>
                <a:lnTo>
                  <a:pt x="628017" y="276102"/>
                </a:lnTo>
                <a:lnTo>
                  <a:pt x="402494" y="12096"/>
                </a:lnTo>
                <a:close/>
                <a:moveTo>
                  <a:pt x="257307" y="0"/>
                </a:moveTo>
                <a:lnTo>
                  <a:pt x="640131" y="0"/>
                </a:lnTo>
                <a:lnTo>
                  <a:pt x="640131" y="367993"/>
                </a:lnTo>
                <a:cubicBezTo>
                  <a:pt x="640242" y="377670"/>
                  <a:pt x="639721" y="391626"/>
                  <a:pt x="632855" y="403890"/>
                </a:cubicBezTo>
                <a:cubicBezTo>
                  <a:pt x="625858" y="416376"/>
                  <a:pt x="613539" y="425290"/>
                  <a:pt x="593329" y="429161"/>
                </a:cubicBezTo>
                <a:lnTo>
                  <a:pt x="592176" y="429403"/>
                </a:lnTo>
                <a:cubicBezTo>
                  <a:pt x="569659" y="434204"/>
                  <a:pt x="498311" y="449408"/>
                  <a:pt x="484653" y="452683"/>
                </a:cubicBezTo>
                <a:cubicBezTo>
                  <a:pt x="472613" y="455567"/>
                  <a:pt x="463178" y="460015"/>
                  <a:pt x="454822" y="468389"/>
                </a:cubicBezTo>
                <a:lnTo>
                  <a:pt x="448942" y="474641"/>
                </a:lnTo>
                <a:lnTo>
                  <a:pt x="443490" y="468872"/>
                </a:lnTo>
                <a:cubicBezTo>
                  <a:pt x="434967" y="460313"/>
                  <a:pt x="425346" y="455623"/>
                  <a:pt x="413287" y="452739"/>
                </a:cubicBezTo>
                <a:cubicBezTo>
                  <a:pt x="404466" y="450636"/>
                  <a:pt x="323145" y="433236"/>
                  <a:pt x="304685" y="429347"/>
                </a:cubicBezTo>
                <a:cubicBezTo>
                  <a:pt x="303773" y="429161"/>
                  <a:pt x="302899" y="428919"/>
                  <a:pt x="302005" y="428752"/>
                </a:cubicBezTo>
                <a:cubicBezTo>
                  <a:pt x="286653" y="425978"/>
                  <a:pt x="272883" y="418293"/>
                  <a:pt x="265402" y="405863"/>
                </a:cubicBezTo>
                <a:lnTo>
                  <a:pt x="265420" y="405863"/>
                </a:lnTo>
                <a:cubicBezTo>
                  <a:pt x="264955" y="405100"/>
                  <a:pt x="264527" y="404299"/>
                  <a:pt x="264118" y="403480"/>
                </a:cubicBezTo>
                <a:cubicBezTo>
                  <a:pt x="257678" y="390957"/>
                  <a:pt x="257307" y="376796"/>
                  <a:pt x="257307" y="36831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1C54E2C-6592-9FD3-4EB4-7B4376AA3C6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232A66-4376-8239-B990-BE54072455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39CC1C9-1E95-4A06-A9F7-AFB3B2515D89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36BAB9-2DF7-D466-6CB5-2252669E91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9B5C10-A7A0-4B41-BA90-34D26ED3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1700213"/>
            <a:ext cx="5040000" cy="40973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38D6D255-BBA2-4399-201B-1A6BB201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5040000" cy="10096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8638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87D345A0-8E0C-4AC2-91BC-B476D979E2E5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180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2" r:id="rId4"/>
    <p:sldLayoutId id="214748369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1" r:id="rId12"/>
    <p:sldLayoutId id="214748369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4B7B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A954AD1-F6B6-423E-A346-A0265E5F49AE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24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6" r:id="rId3"/>
    <p:sldLayoutId id="2147483757" r:id="rId4"/>
    <p:sldLayoutId id="2147483808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7DF277F4-D8C5-4137-8458-8D2C06958B01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74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0" r:id="rId3"/>
    <p:sldLayoutId id="2147483771" r:id="rId4"/>
    <p:sldLayoutId id="2147483809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B4F6B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27012A22-0BA1-41A3-A3EF-585EEDA9F11F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8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4" r:id="rId3"/>
    <p:sldLayoutId id="2147483785" r:id="rId4"/>
    <p:sldLayoutId id="2147483810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3000C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0584AA3-22CC-19DC-D5E9-2E75FAD4C427}"/>
              </a:ext>
            </a:extLst>
          </p:cNvPr>
          <p:cNvSpPr txBox="1">
            <a:spLocks/>
          </p:cNvSpPr>
          <p:nvPr userDrawn="1"/>
        </p:nvSpPr>
        <p:spPr>
          <a:xfrm>
            <a:off x="10667444" y="5852160"/>
            <a:ext cx="897493" cy="677646"/>
          </a:xfrm>
          <a:custGeom>
            <a:avLst/>
            <a:gdLst>
              <a:gd name="connsiteX0" fmla="*/ 1183131 w 1250246"/>
              <a:gd name="connsiteY0" fmla="*/ 814997 h 943990"/>
              <a:gd name="connsiteX1" fmla="*/ 1143936 w 1250246"/>
              <a:gd name="connsiteY1" fmla="*/ 866558 h 943990"/>
              <a:gd name="connsiteX2" fmla="*/ 1183131 w 1250246"/>
              <a:gd name="connsiteY2" fmla="*/ 918975 h 943990"/>
              <a:gd name="connsiteX3" fmla="*/ 1221860 w 1250246"/>
              <a:gd name="connsiteY3" fmla="*/ 866558 h 943990"/>
              <a:gd name="connsiteX4" fmla="*/ 1183131 w 1250246"/>
              <a:gd name="connsiteY4" fmla="*/ 814997 h 943990"/>
              <a:gd name="connsiteX5" fmla="*/ 230768 w 1250246"/>
              <a:gd name="connsiteY5" fmla="*/ 814608 h 943990"/>
              <a:gd name="connsiteX6" fmla="*/ 190691 w 1250246"/>
              <a:gd name="connsiteY6" fmla="*/ 867129 h 943990"/>
              <a:gd name="connsiteX7" fmla="*/ 230768 w 1250246"/>
              <a:gd name="connsiteY7" fmla="*/ 919468 h 943990"/>
              <a:gd name="connsiteX8" fmla="*/ 270637 w 1250246"/>
              <a:gd name="connsiteY8" fmla="*/ 867129 h 943990"/>
              <a:gd name="connsiteX9" fmla="*/ 230768 w 1250246"/>
              <a:gd name="connsiteY9" fmla="*/ 814608 h 943990"/>
              <a:gd name="connsiteX10" fmla="*/ 505915 w 1250246"/>
              <a:gd name="connsiteY10" fmla="*/ 814297 h 943990"/>
              <a:gd name="connsiteX11" fmla="*/ 466045 w 1250246"/>
              <a:gd name="connsiteY11" fmla="*/ 853597 h 943990"/>
              <a:gd name="connsiteX12" fmla="*/ 543089 w 1250246"/>
              <a:gd name="connsiteY12" fmla="*/ 853597 h 943990"/>
              <a:gd name="connsiteX13" fmla="*/ 505915 w 1250246"/>
              <a:gd name="connsiteY13" fmla="*/ 814297 h 943990"/>
              <a:gd name="connsiteX14" fmla="*/ 822463 w 1250246"/>
              <a:gd name="connsiteY14" fmla="*/ 792366 h 943990"/>
              <a:gd name="connsiteX15" fmla="*/ 851341 w 1250246"/>
              <a:gd name="connsiteY15" fmla="*/ 792366 h 943990"/>
              <a:gd name="connsiteX16" fmla="*/ 851341 w 1250246"/>
              <a:gd name="connsiteY16" fmla="*/ 883227 h 943990"/>
              <a:gd name="connsiteX17" fmla="*/ 881568 w 1250246"/>
              <a:gd name="connsiteY17" fmla="*/ 916356 h 943990"/>
              <a:gd name="connsiteX18" fmla="*/ 916434 w 1250246"/>
              <a:gd name="connsiteY18" fmla="*/ 879183 h 943990"/>
              <a:gd name="connsiteX19" fmla="*/ 916434 w 1250246"/>
              <a:gd name="connsiteY19" fmla="*/ 792392 h 943990"/>
              <a:gd name="connsiteX20" fmla="*/ 945391 w 1250246"/>
              <a:gd name="connsiteY20" fmla="*/ 792392 h 943990"/>
              <a:gd name="connsiteX21" fmla="*/ 945391 w 1250246"/>
              <a:gd name="connsiteY21" fmla="*/ 940698 h 943990"/>
              <a:gd name="connsiteX22" fmla="*/ 917005 w 1250246"/>
              <a:gd name="connsiteY22" fmla="*/ 940698 h 943990"/>
              <a:gd name="connsiteX23" fmla="*/ 917005 w 1250246"/>
              <a:gd name="connsiteY23" fmla="*/ 915008 h 943990"/>
              <a:gd name="connsiteX24" fmla="*/ 915449 w 1250246"/>
              <a:gd name="connsiteY24" fmla="*/ 915008 h 943990"/>
              <a:gd name="connsiteX25" fmla="*/ 871121 w 1250246"/>
              <a:gd name="connsiteY25" fmla="*/ 942616 h 943990"/>
              <a:gd name="connsiteX26" fmla="*/ 822463 w 1250246"/>
              <a:gd name="connsiteY26" fmla="*/ 886700 h 943990"/>
              <a:gd name="connsiteX27" fmla="*/ 505734 w 1250246"/>
              <a:gd name="connsiteY27" fmla="*/ 790474 h 943990"/>
              <a:gd name="connsiteX28" fmla="*/ 571397 w 1250246"/>
              <a:gd name="connsiteY28" fmla="*/ 865003 h 943990"/>
              <a:gd name="connsiteX29" fmla="*/ 571397 w 1250246"/>
              <a:gd name="connsiteY29" fmla="*/ 875243 h 943990"/>
              <a:gd name="connsiteX30" fmla="*/ 465968 w 1250246"/>
              <a:gd name="connsiteY30" fmla="*/ 875243 h 943990"/>
              <a:gd name="connsiteX31" fmla="*/ 508067 w 1250246"/>
              <a:gd name="connsiteY31" fmla="*/ 919856 h 943990"/>
              <a:gd name="connsiteX32" fmla="*/ 542233 w 1250246"/>
              <a:gd name="connsiteY32" fmla="*/ 898703 h 943990"/>
              <a:gd name="connsiteX33" fmla="*/ 569556 w 1250246"/>
              <a:gd name="connsiteY33" fmla="*/ 903628 h 943990"/>
              <a:gd name="connsiteX34" fmla="*/ 507756 w 1250246"/>
              <a:gd name="connsiteY34" fmla="*/ 943706 h 943990"/>
              <a:gd name="connsiteX35" fmla="*/ 437167 w 1250246"/>
              <a:gd name="connsiteY35" fmla="*/ 867518 h 943990"/>
              <a:gd name="connsiteX36" fmla="*/ 505734 w 1250246"/>
              <a:gd name="connsiteY36" fmla="*/ 790474 h 943990"/>
              <a:gd name="connsiteX37" fmla="*/ 230664 w 1250246"/>
              <a:gd name="connsiteY37" fmla="*/ 790474 h 943990"/>
              <a:gd name="connsiteX38" fmla="*/ 299801 w 1250246"/>
              <a:gd name="connsiteY38" fmla="*/ 867232 h 943990"/>
              <a:gd name="connsiteX39" fmla="*/ 230664 w 1250246"/>
              <a:gd name="connsiteY39" fmla="*/ 943706 h 943990"/>
              <a:gd name="connsiteX40" fmla="*/ 161527 w 1250246"/>
              <a:gd name="connsiteY40" fmla="*/ 867232 h 943990"/>
              <a:gd name="connsiteX41" fmla="*/ 230664 w 1250246"/>
              <a:gd name="connsiteY41" fmla="*/ 790474 h 943990"/>
              <a:gd name="connsiteX42" fmla="*/ 1176962 w 1250246"/>
              <a:gd name="connsiteY42" fmla="*/ 790448 h 943990"/>
              <a:gd name="connsiteX43" fmla="*/ 1219631 w 1250246"/>
              <a:gd name="connsiteY43" fmla="*/ 816423 h 943990"/>
              <a:gd name="connsiteX44" fmla="*/ 1221368 w 1250246"/>
              <a:gd name="connsiteY44" fmla="*/ 816423 h 943990"/>
              <a:gd name="connsiteX45" fmla="*/ 1221368 w 1250246"/>
              <a:gd name="connsiteY45" fmla="*/ 792392 h 943990"/>
              <a:gd name="connsiteX46" fmla="*/ 1250246 w 1250246"/>
              <a:gd name="connsiteY46" fmla="*/ 792392 h 943990"/>
              <a:gd name="connsiteX47" fmla="*/ 1250246 w 1250246"/>
              <a:gd name="connsiteY47" fmla="*/ 940673 h 943990"/>
              <a:gd name="connsiteX48" fmla="*/ 1222042 w 1250246"/>
              <a:gd name="connsiteY48" fmla="*/ 940673 h 943990"/>
              <a:gd name="connsiteX49" fmla="*/ 1222042 w 1250246"/>
              <a:gd name="connsiteY49" fmla="*/ 917601 h 943990"/>
              <a:gd name="connsiteX50" fmla="*/ 1219631 w 1250246"/>
              <a:gd name="connsiteY50" fmla="*/ 917601 h 943990"/>
              <a:gd name="connsiteX51" fmla="*/ 1176754 w 1250246"/>
              <a:gd name="connsiteY51" fmla="*/ 943576 h 943990"/>
              <a:gd name="connsiteX52" fmla="*/ 1114772 w 1250246"/>
              <a:gd name="connsiteY52" fmla="*/ 866818 h 943990"/>
              <a:gd name="connsiteX53" fmla="*/ 1176962 w 1250246"/>
              <a:gd name="connsiteY53" fmla="*/ 790448 h 943990"/>
              <a:gd name="connsiteX54" fmla="*/ 1044598 w 1250246"/>
              <a:gd name="connsiteY54" fmla="*/ 790448 h 943990"/>
              <a:gd name="connsiteX55" fmla="*/ 1095096 w 1250246"/>
              <a:gd name="connsiteY55" fmla="*/ 846364 h 943990"/>
              <a:gd name="connsiteX56" fmla="*/ 1095096 w 1250246"/>
              <a:gd name="connsiteY56" fmla="*/ 940698 h 943990"/>
              <a:gd name="connsiteX57" fmla="*/ 1066218 w 1250246"/>
              <a:gd name="connsiteY57" fmla="*/ 940698 h 943990"/>
              <a:gd name="connsiteX58" fmla="*/ 1066218 w 1250246"/>
              <a:gd name="connsiteY58" fmla="*/ 849838 h 943990"/>
              <a:gd name="connsiteX59" fmla="*/ 1034747 w 1250246"/>
              <a:gd name="connsiteY59" fmla="*/ 815464 h 943990"/>
              <a:gd name="connsiteX60" fmla="*/ 1000191 w 1250246"/>
              <a:gd name="connsiteY60" fmla="*/ 852638 h 943990"/>
              <a:gd name="connsiteX61" fmla="*/ 1000191 w 1250246"/>
              <a:gd name="connsiteY61" fmla="*/ 940698 h 943990"/>
              <a:gd name="connsiteX62" fmla="*/ 971313 w 1250246"/>
              <a:gd name="connsiteY62" fmla="*/ 940698 h 943990"/>
              <a:gd name="connsiteX63" fmla="*/ 971313 w 1250246"/>
              <a:gd name="connsiteY63" fmla="*/ 792392 h 943990"/>
              <a:gd name="connsiteX64" fmla="*/ 999025 w 1250246"/>
              <a:gd name="connsiteY64" fmla="*/ 792392 h 943990"/>
              <a:gd name="connsiteX65" fmla="*/ 999025 w 1250246"/>
              <a:gd name="connsiteY65" fmla="*/ 816527 h 943990"/>
              <a:gd name="connsiteX66" fmla="*/ 1000865 w 1250246"/>
              <a:gd name="connsiteY66" fmla="*/ 816527 h 943990"/>
              <a:gd name="connsiteX67" fmla="*/ 1044598 w 1250246"/>
              <a:gd name="connsiteY67" fmla="*/ 790448 h 943990"/>
              <a:gd name="connsiteX68" fmla="*/ 664280 w 1250246"/>
              <a:gd name="connsiteY68" fmla="*/ 790448 h 943990"/>
              <a:gd name="connsiteX69" fmla="*/ 714778 w 1250246"/>
              <a:gd name="connsiteY69" fmla="*/ 846364 h 943990"/>
              <a:gd name="connsiteX70" fmla="*/ 714778 w 1250246"/>
              <a:gd name="connsiteY70" fmla="*/ 940698 h 943990"/>
              <a:gd name="connsiteX71" fmla="*/ 685900 w 1250246"/>
              <a:gd name="connsiteY71" fmla="*/ 940698 h 943990"/>
              <a:gd name="connsiteX72" fmla="*/ 685900 w 1250246"/>
              <a:gd name="connsiteY72" fmla="*/ 849838 h 943990"/>
              <a:gd name="connsiteX73" fmla="*/ 654429 w 1250246"/>
              <a:gd name="connsiteY73" fmla="*/ 815464 h 943990"/>
              <a:gd name="connsiteX74" fmla="*/ 619873 w 1250246"/>
              <a:gd name="connsiteY74" fmla="*/ 852638 h 943990"/>
              <a:gd name="connsiteX75" fmla="*/ 619873 w 1250246"/>
              <a:gd name="connsiteY75" fmla="*/ 940698 h 943990"/>
              <a:gd name="connsiteX76" fmla="*/ 590995 w 1250246"/>
              <a:gd name="connsiteY76" fmla="*/ 940698 h 943990"/>
              <a:gd name="connsiteX77" fmla="*/ 590995 w 1250246"/>
              <a:gd name="connsiteY77" fmla="*/ 792392 h 943990"/>
              <a:gd name="connsiteX78" fmla="*/ 618707 w 1250246"/>
              <a:gd name="connsiteY78" fmla="*/ 792392 h 943990"/>
              <a:gd name="connsiteX79" fmla="*/ 618707 w 1250246"/>
              <a:gd name="connsiteY79" fmla="*/ 816527 h 943990"/>
              <a:gd name="connsiteX80" fmla="*/ 620547 w 1250246"/>
              <a:gd name="connsiteY80" fmla="*/ 816527 h 943990"/>
              <a:gd name="connsiteX81" fmla="*/ 664280 w 1250246"/>
              <a:gd name="connsiteY81" fmla="*/ 790448 h 943990"/>
              <a:gd name="connsiteX82" fmla="*/ 745471 w 1250246"/>
              <a:gd name="connsiteY82" fmla="*/ 756851 h 943990"/>
              <a:gd name="connsiteX83" fmla="*/ 774349 w 1250246"/>
              <a:gd name="connsiteY83" fmla="*/ 756851 h 943990"/>
              <a:gd name="connsiteX84" fmla="*/ 774349 w 1250246"/>
              <a:gd name="connsiteY84" fmla="*/ 792392 h 943990"/>
              <a:gd name="connsiteX85" fmla="*/ 804757 w 1250246"/>
              <a:gd name="connsiteY85" fmla="*/ 792392 h 943990"/>
              <a:gd name="connsiteX86" fmla="*/ 804757 w 1250246"/>
              <a:gd name="connsiteY86" fmla="*/ 815567 h 943990"/>
              <a:gd name="connsiteX87" fmla="*/ 774349 w 1250246"/>
              <a:gd name="connsiteY87" fmla="*/ 815567 h 943990"/>
              <a:gd name="connsiteX88" fmla="*/ 774349 w 1250246"/>
              <a:gd name="connsiteY88" fmla="*/ 897147 h 943990"/>
              <a:gd name="connsiteX89" fmla="*/ 792106 w 1250246"/>
              <a:gd name="connsiteY89" fmla="*/ 916952 h 943990"/>
              <a:gd name="connsiteX90" fmla="*/ 802242 w 1250246"/>
              <a:gd name="connsiteY90" fmla="*/ 915708 h 943990"/>
              <a:gd name="connsiteX91" fmla="*/ 807453 w 1250246"/>
              <a:gd name="connsiteY91" fmla="*/ 939557 h 943990"/>
              <a:gd name="connsiteX92" fmla="*/ 788710 w 1250246"/>
              <a:gd name="connsiteY92" fmla="*/ 942642 h 943990"/>
              <a:gd name="connsiteX93" fmla="*/ 788736 w 1250246"/>
              <a:gd name="connsiteY93" fmla="*/ 942616 h 943990"/>
              <a:gd name="connsiteX94" fmla="*/ 745471 w 1250246"/>
              <a:gd name="connsiteY94" fmla="*/ 903135 h 943990"/>
              <a:gd name="connsiteX95" fmla="*/ 745471 w 1250246"/>
              <a:gd name="connsiteY95" fmla="*/ 815567 h 943990"/>
              <a:gd name="connsiteX96" fmla="*/ 723747 w 1250246"/>
              <a:gd name="connsiteY96" fmla="*/ 815567 h 943990"/>
              <a:gd name="connsiteX97" fmla="*/ 723747 w 1250246"/>
              <a:gd name="connsiteY97" fmla="*/ 792392 h 943990"/>
              <a:gd name="connsiteX98" fmla="*/ 745471 w 1250246"/>
              <a:gd name="connsiteY98" fmla="*/ 792392 h 943990"/>
              <a:gd name="connsiteX99" fmla="*/ 383247 w 1250246"/>
              <a:gd name="connsiteY99" fmla="*/ 742931 h 943990"/>
              <a:gd name="connsiteX100" fmla="*/ 412125 w 1250246"/>
              <a:gd name="connsiteY100" fmla="*/ 742931 h 943990"/>
              <a:gd name="connsiteX101" fmla="*/ 412125 w 1250246"/>
              <a:gd name="connsiteY101" fmla="*/ 900129 h 943990"/>
              <a:gd name="connsiteX102" fmla="*/ 423998 w 1250246"/>
              <a:gd name="connsiteY102" fmla="*/ 917420 h 943990"/>
              <a:gd name="connsiteX103" fmla="*/ 433071 w 1250246"/>
              <a:gd name="connsiteY103" fmla="*/ 916072 h 943990"/>
              <a:gd name="connsiteX104" fmla="*/ 438282 w 1250246"/>
              <a:gd name="connsiteY104" fmla="*/ 939143 h 943990"/>
              <a:gd name="connsiteX105" fmla="*/ 420317 w 1250246"/>
              <a:gd name="connsiteY105" fmla="*/ 941761 h 943990"/>
              <a:gd name="connsiteX106" fmla="*/ 383247 w 1250246"/>
              <a:gd name="connsiteY106" fmla="*/ 906143 h 943990"/>
              <a:gd name="connsiteX107" fmla="*/ 383247 w 1250246"/>
              <a:gd name="connsiteY107" fmla="*/ 742957 h 943990"/>
              <a:gd name="connsiteX108" fmla="*/ 317895 w 1250246"/>
              <a:gd name="connsiteY108" fmla="*/ 742931 h 943990"/>
              <a:gd name="connsiteX109" fmla="*/ 346773 w 1250246"/>
              <a:gd name="connsiteY109" fmla="*/ 742931 h 943990"/>
              <a:gd name="connsiteX110" fmla="*/ 346773 w 1250246"/>
              <a:gd name="connsiteY110" fmla="*/ 900129 h 943990"/>
              <a:gd name="connsiteX111" fmla="*/ 358646 w 1250246"/>
              <a:gd name="connsiteY111" fmla="*/ 917420 h 943990"/>
              <a:gd name="connsiteX112" fmla="*/ 367719 w 1250246"/>
              <a:gd name="connsiteY112" fmla="*/ 916072 h 943990"/>
              <a:gd name="connsiteX113" fmla="*/ 372930 w 1250246"/>
              <a:gd name="connsiteY113" fmla="*/ 939143 h 943990"/>
              <a:gd name="connsiteX114" fmla="*/ 354965 w 1250246"/>
              <a:gd name="connsiteY114" fmla="*/ 941761 h 943990"/>
              <a:gd name="connsiteX115" fmla="*/ 317895 w 1250246"/>
              <a:gd name="connsiteY115" fmla="*/ 906143 h 943990"/>
              <a:gd name="connsiteX116" fmla="*/ 317895 w 1250246"/>
              <a:gd name="connsiteY116" fmla="*/ 742957 h 943990"/>
              <a:gd name="connsiteX117" fmla="*/ 75384 w 1250246"/>
              <a:gd name="connsiteY117" fmla="*/ 740260 h 943990"/>
              <a:gd name="connsiteX118" fmla="*/ 144418 w 1250246"/>
              <a:gd name="connsiteY118" fmla="*/ 794906 h 943990"/>
              <a:gd name="connsiteX119" fmla="*/ 115643 w 1250246"/>
              <a:gd name="connsiteY119" fmla="*/ 794906 h 943990"/>
              <a:gd name="connsiteX120" fmla="*/ 74710 w 1250246"/>
              <a:gd name="connsiteY120" fmla="*/ 766028 h 943990"/>
              <a:gd name="connsiteX121" fmla="*/ 35022 w 1250246"/>
              <a:gd name="connsiteY121" fmla="*/ 795295 h 943990"/>
              <a:gd name="connsiteX122" fmla="*/ 70952 w 1250246"/>
              <a:gd name="connsiteY122" fmla="*/ 825418 h 943990"/>
              <a:gd name="connsiteX123" fmla="*/ 90264 w 1250246"/>
              <a:gd name="connsiteY123" fmla="*/ 830447 h 943990"/>
              <a:gd name="connsiteX124" fmla="*/ 147140 w 1250246"/>
              <a:gd name="connsiteY124" fmla="*/ 886052 h 943990"/>
              <a:gd name="connsiteX125" fmla="*/ 73959 w 1250246"/>
              <a:gd name="connsiteY125" fmla="*/ 943990 h 943990"/>
              <a:gd name="connsiteX126" fmla="*/ 0 w 1250246"/>
              <a:gd name="connsiteY126" fmla="*/ 886052 h 943990"/>
              <a:gd name="connsiteX127" fmla="*/ 29941 w 1250246"/>
              <a:gd name="connsiteY127" fmla="*/ 886052 h 943990"/>
              <a:gd name="connsiteX128" fmla="*/ 73777 w 1250246"/>
              <a:gd name="connsiteY128" fmla="*/ 917808 h 943990"/>
              <a:gd name="connsiteX129" fmla="*/ 73725 w 1250246"/>
              <a:gd name="connsiteY129" fmla="*/ 917833 h 943990"/>
              <a:gd name="connsiteX130" fmla="*/ 117561 w 1250246"/>
              <a:gd name="connsiteY130" fmla="*/ 885767 h 943990"/>
              <a:gd name="connsiteX131" fmla="*/ 80102 w 1250246"/>
              <a:gd name="connsiteY131" fmla="*/ 855644 h 943990"/>
              <a:gd name="connsiteX132" fmla="*/ 56746 w 1250246"/>
              <a:gd name="connsiteY132" fmla="*/ 849267 h 943990"/>
              <a:gd name="connsiteX133" fmla="*/ 5288 w 1250246"/>
              <a:gd name="connsiteY133" fmla="*/ 797032 h 943990"/>
              <a:gd name="connsiteX134" fmla="*/ 75384 w 1250246"/>
              <a:gd name="connsiteY134" fmla="*/ 740260 h 943990"/>
              <a:gd name="connsiteX135" fmla="*/ 775672 w 1250246"/>
              <a:gd name="connsiteY135" fmla="*/ 423713 h 943990"/>
              <a:gd name="connsiteX136" fmla="*/ 770539 w 1250246"/>
              <a:gd name="connsiteY136" fmla="*/ 424957 h 943990"/>
              <a:gd name="connsiteX137" fmla="*/ 771187 w 1250246"/>
              <a:gd name="connsiteY137" fmla="*/ 500756 h 943990"/>
              <a:gd name="connsiteX138" fmla="*/ 774920 w 1250246"/>
              <a:gd name="connsiteY138" fmla="*/ 502934 h 943990"/>
              <a:gd name="connsiteX139" fmla="*/ 781790 w 1250246"/>
              <a:gd name="connsiteY139" fmla="*/ 500212 h 943990"/>
              <a:gd name="connsiteX140" fmla="*/ 787363 w 1250246"/>
              <a:gd name="connsiteY140" fmla="*/ 501897 h 943990"/>
              <a:gd name="connsiteX141" fmla="*/ 787337 w 1250246"/>
              <a:gd name="connsiteY141" fmla="*/ 501923 h 943990"/>
              <a:gd name="connsiteX142" fmla="*/ 791226 w 1250246"/>
              <a:gd name="connsiteY142" fmla="*/ 498994 h 943990"/>
              <a:gd name="connsiteX143" fmla="*/ 759263 w 1250246"/>
              <a:gd name="connsiteY143" fmla="*/ 423117 h 943990"/>
              <a:gd name="connsiteX144" fmla="*/ 743968 w 1250246"/>
              <a:gd name="connsiteY144" fmla="*/ 497905 h 943990"/>
              <a:gd name="connsiteX145" fmla="*/ 748453 w 1250246"/>
              <a:gd name="connsiteY145" fmla="*/ 500938 h 943990"/>
              <a:gd name="connsiteX146" fmla="*/ 754052 w 1250246"/>
              <a:gd name="connsiteY146" fmla="*/ 499227 h 943990"/>
              <a:gd name="connsiteX147" fmla="*/ 761544 w 1250246"/>
              <a:gd name="connsiteY147" fmla="*/ 502623 h 943990"/>
              <a:gd name="connsiteX148" fmla="*/ 764914 w 1250246"/>
              <a:gd name="connsiteY148" fmla="*/ 500756 h 943990"/>
              <a:gd name="connsiteX149" fmla="*/ 764914 w 1250246"/>
              <a:gd name="connsiteY149" fmla="*/ 424983 h 943990"/>
              <a:gd name="connsiteX150" fmla="*/ 759263 w 1250246"/>
              <a:gd name="connsiteY150" fmla="*/ 423117 h 943990"/>
              <a:gd name="connsiteX151" fmla="*/ 781038 w 1250246"/>
              <a:gd name="connsiteY151" fmla="*/ 420472 h 943990"/>
              <a:gd name="connsiteX152" fmla="*/ 777124 w 1250246"/>
              <a:gd name="connsiteY152" fmla="*/ 423065 h 943990"/>
              <a:gd name="connsiteX153" fmla="*/ 792729 w 1250246"/>
              <a:gd name="connsiteY153" fmla="*/ 498501 h 943990"/>
              <a:gd name="connsiteX154" fmla="*/ 795114 w 1250246"/>
              <a:gd name="connsiteY154" fmla="*/ 498190 h 943990"/>
              <a:gd name="connsiteX155" fmla="*/ 799918 w 1250246"/>
              <a:gd name="connsiteY155" fmla="*/ 499429 h 943990"/>
              <a:gd name="connsiteX156" fmla="*/ 799910 w 1250246"/>
              <a:gd name="connsiteY156" fmla="*/ 499434 h 943990"/>
              <a:gd name="connsiteX157" fmla="*/ 799936 w 1250246"/>
              <a:gd name="connsiteY157" fmla="*/ 499434 h 943990"/>
              <a:gd name="connsiteX158" fmla="*/ 799918 w 1250246"/>
              <a:gd name="connsiteY158" fmla="*/ 499429 h 943990"/>
              <a:gd name="connsiteX159" fmla="*/ 806909 w 1250246"/>
              <a:gd name="connsiteY159" fmla="*/ 495494 h 943990"/>
              <a:gd name="connsiteX160" fmla="*/ 753974 w 1250246"/>
              <a:gd name="connsiteY160" fmla="*/ 419436 h 943990"/>
              <a:gd name="connsiteX161" fmla="*/ 727973 w 1250246"/>
              <a:gd name="connsiteY161" fmla="*/ 494846 h 943990"/>
              <a:gd name="connsiteX162" fmla="*/ 735543 w 1250246"/>
              <a:gd name="connsiteY162" fmla="*/ 498812 h 943990"/>
              <a:gd name="connsiteX163" fmla="*/ 740805 w 1250246"/>
              <a:gd name="connsiteY163" fmla="*/ 497360 h 943990"/>
              <a:gd name="connsiteX164" fmla="*/ 740805 w 1250246"/>
              <a:gd name="connsiteY164" fmla="*/ 497335 h 943990"/>
              <a:gd name="connsiteX165" fmla="*/ 742464 w 1250246"/>
              <a:gd name="connsiteY165" fmla="*/ 497490 h 943990"/>
              <a:gd name="connsiteX166" fmla="*/ 757837 w 1250246"/>
              <a:gd name="connsiteY166" fmla="*/ 422339 h 943990"/>
              <a:gd name="connsiteX167" fmla="*/ 753974 w 1250246"/>
              <a:gd name="connsiteY167" fmla="*/ 419436 h 943990"/>
              <a:gd name="connsiteX168" fmla="*/ 784382 w 1250246"/>
              <a:gd name="connsiteY168" fmla="*/ 416480 h 943990"/>
              <a:gd name="connsiteX169" fmla="*/ 782308 w 1250246"/>
              <a:gd name="connsiteY169" fmla="*/ 419254 h 943990"/>
              <a:gd name="connsiteX170" fmla="*/ 808568 w 1250246"/>
              <a:gd name="connsiteY170" fmla="*/ 495468 h 943990"/>
              <a:gd name="connsiteX171" fmla="*/ 816371 w 1250246"/>
              <a:gd name="connsiteY171" fmla="*/ 500160 h 943990"/>
              <a:gd name="connsiteX172" fmla="*/ 816371 w 1250246"/>
              <a:gd name="connsiteY172" fmla="*/ 500134 h 943990"/>
              <a:gd name="connsiteX173" fmla="*/ 824641 w 1250246"/>
              <a:gd name="connsiteY173" fmla="*/ 494405 h 943990"/>
              <a:gd name="connsiteX174" fmla="*/ 789981 w 1250246"/>
              <a:gd name="connsiteY174" fmla="*/ 424853 h 943990"/>
              <a:gd name="connsiteX175" fmla="*/ 784382 w 1250246"/>
              <a:gd name="connsiteY175" fmla="*/ 416480 h 943990"/>
              <a:gd name="connsiteX176" fmla="*/ 750656 w 1250246"/>
              <a:gd name="connsiteY176" fmla="*/ 413629 h 943990"/>
              <a:gd name="connsiteX177" fmla="*/ 708401 w 1250246"/>
              <a:gd name="connsiteY177" fmla="*/ 493265 h 943990"/>
              <a:gd name="connsiteX178" fmla="*/ 718123 w 1250246"/>
              <a:gd name="connsiteY178" fmla="*/ 502727 h 943990"/>
              <a:gd name="connsiteX179" fmla="*/ 726314 w 1250246"/>
              <a:gd name="connsiteY179" fmla="*/ 494950 h 943990"/>
              <a:gd name="connsiteX180" fmla="*/ 752808 w 1250246"/>
              <a:gd name="connsiteY180" fmla="*/ 418113 h 943990"/>
              <a:gd name="connsiteX181" fmla="*/ 750656 w 1250246"/>
              <a:gd name="connsiteY181" fmla="*/ 413629 h 943990"/>
              <a:gd name="connsiteX182" fmla="*/ 765329 w 1250246"/>
              <a:gd name="connsiteY182" fmla="*/ 358905 h 943990"/>
              <a:gd name="connsiteX183" fmla="*/ 769684 w 1250246"/>
              <a:gd name="connsiteY183" fmla="*/ 358905 h 943990"/>
              <a:gd name="connsiteX184" fmla="*/ 769684 w 1250246"/>
              <a:gd name="connsiteY184" fmla="*/ 383325 h 943990"/>
              <a:gd name="connsiteX185" fmla="*/ 778653 w 1250246"/>
              <a:gd name="connsiteY185" fmla="*/ 383325 h 943990"/>
              <a:gd name="connsiteX186" fmla="*/ 778653 w 1250246"/>
              <a:gd name="connsiteY186" fmla="*/ 394731 h 943990"/>
              <a:gd name="connsiteX187" fmla="*/ 817253 w 1250246"/>
              <a:gd name="connsiteY187" fmla="*/ 415392 h 943990"/>
              <a:gd name="connsiteX188" fmla="*/ 817253 w 1250246"/>
              <a:gd name="connsiteY188" fmla="*/ 415443 h 943990"/>
              <a:gd name="connsiteX189" fmla="*/ 824563 w 1250246"/>
              <a:gd name="connsiteY189" fmla="*/ 416195 h 943990"/>
              <a:gd name="connsiteX190" fmla="*/ 824356 w 1250246"/>
              <a:gd name="connsiteY190" fmla="*/ 418321 h 943990"/>
              <a:gd name="connsiteX191" fmla="*/ 817330 w 1250246"/>
              <a:gd name="connsiteY191" fmla="*/ 417595 h 943990"/>
              <a:gd name="connsiteX192" fmla="*/ 800610 w 1250246"/>
              <a:gd name="connsiteY192" fmla="*/ 427627 h 943990"/>
              <a:gd name="connsiteX193" fmla="*/ 792341 w 1250246"/>
              <a:gd name="connsiteY193" fmla="*/ 426201 h 943990"/>
              <a:gd name="connsiteX194" fmla="*/ 825704 w 1250246"/>
              <a:gd name="connsiteY194" fmla="*/ 493161 h 943990"/>
              <a:gd name="connsiteX195" fmla="*/ 833066 w 1250246"/>
              <a:gd name="connsiteY195" fmla="*/ 451114 h 943990"/>
              <a:gd name="connsiteX196" fmla="*/ 828140 w 1250246"/>
              <a:gd name="connsiteY196" fmla="*/ 450673 h 943990"/>
              <a:gd name="connsiteX197" fmla="*/ 825159 w 1250246"/>
              <a:gd name="connsiteY197" fmla="*/ 449169 h 943990"/>
              <a:gd name="connsiteX198" fmla="*/ 838095 w 1250246"/>
              <a:gd name="connsiteY198" fmla="*/ 440019 h 943990"/>
              <a:gd name="connsiteX199" fmla="*/ 845664 w 1250246"/>
              <a:gd name="connsiteY199" fmla="*/ 436752 h 943990"/>
              <a:gd name="connsiteX200" fmla="*/ 849838 w 1250246"/>
              <a:gd name="connsiteY200" fmla="*/ 438178 h 943990"/>
              <a:gd name="connsiteX201" fmla="*/ 855256 w 1250246"/>
              <a:gd name="connsiteY201" fmla="*/ 437530 h 943990"/>
              <a:gd name="connsiteX202" fmla="*/ 861192 w 1250246"/>
              <a:gd name="connsiteY202" fmla="*/ 438567 h 943990"/>
              <a:gd name="connsiteX203" fmla="*/ 860441 w 1250246"/>
              <a:gd name="connsiteY203" fmla="*/ 442611 h 943990"/>
              <a:gd name="connsiteX204" fmla="*/ 861944 w 1250246"/>
              <a:gd name="connsiteY204" fmla="*/ 445592 h 943990"/>
              <a:gd name="connsiteX205" fmla="*/ 862644 w 1250246"/>
              <a:gd name="connsiteY205" fmla="*/ 446033 h 943990"/>
              <a:gd name="connsiteX206" fmla="*/ 862592 w 1250246"/>
              <a:gd name="connsiteY206" fmla="*/ 446007 h 943990"/>
              <a:gd name="connsiteX207" fmla="*/ 861322 w 1250246"/>
              <a:gd name="connsiteY207" fmla="*/ 449480 h 943990"/>
              <a:gd name="connsiteX208" fmla="*/ 861089 w 1250246"/>
              <a:gd name="connsiteY208" fmla="*/ 449506 h 943990"/>
              <a:gd name="connsiteX209" fmla="*/ 858341 w 1250246"/>
              <a:gd name="connsiteY209" fmla="*/ 449506 h 943990"/>
              <a:gd name="connsiteX210" fmla="*/ 856656 w 1250246"/>
              <a:gd name="connsiteY210" fmla="*/ 455961 h 943990"/>
              <a:gd name="connsiteX211" fmla="*/ 847168 w 1250246"/>
              <a:gd name="connsiteY211" fmla="*/ 458191 h 943990"/>
              <a:gd name="connsiteX212" fmla="*/ 844913 w 1250246"/>
              <a:gd name="connsiteY212" fmla="*/ 506900 h 943990"/>
              <a:gd name="connsiteX213" fmla="*/ 813260 w 1250246"/>
              <a:gd name="connsiteY213" fmla="*/ 535649 h 943990"/>
              <a:gd name="connsiteX214" fmla="*/ 821867 w 1250246"/>
              <a:gd name="connsiteY214" fmla="*/ 539537 h 943990"/>
              <a:gd name="connsiteX215" fmla="*/ 821556 w 1250246"/>
              <a:gd name="connsiteY215" fmla="*/ 552706 h 943990"/>
              <a:gd name="connsiteX216" fmla="*/ 810176 w 1250246"/>
              <a:gd name="connsiteY216" fmla="*/ 554210 h 943990"/>
              <a:gd name="connsiteX217" fmla="*/ 792029 w 1250246"/>
              <a:gd name="connsiteY217" fmla="*/ 550529 h 943990"/>
              <a:gd name="connsiteX218" fmla="*/ 789722 w 1250246"/>
              <a:gd name="connsiteY218" fmla="*/ 553951 h 943990"/>
              <a:gd name="connsiteX219" fmla="*/ 781971 w 1250246"/>
              <a:gd name="connsiteY219" fmla="*/ 556050 h 943990"/>
              <a:gd name="connsiteX220" fmla="*/ 758278 w 1250246"/>
              <a:gd name="connsiteY220" fmla="*/ 551229 h 943990"/>
              <a:gd name="connsiteX221" fmla="*/ 757474 w 1250246"/>
              <a:gd name="connsiteY221" fmla="*/ 552862 h 943990"/>
              <a:gd name="connsiteX222" fmla="*/ 749904 w 1250246"/>
              <a:gd name="connsiteY222" fmla="*/ 555895 h 943990"/>
              <a:gd name="connsiteX223" fmla="*/ 712445 w 1250246"/>
              <a:gd name="connsiteY223" fmla="*/ 547522 h 943990"/>
              <a:gd name="connsiteX224" fmla="*/ 707468 w 1250246"/>
              <a:gd name="connsiteY224" fmla="*/ 537489 h 943990"/>
              <a:gd name="connsiteX225" fmla="*/ 713327 w 1250246"/>
              <a:gd name="connsiteY225" fmla="*/ 530387 h 943990"/>
              <a:gd name="connsiteX226" fmla="*/ 710527 w 1250246"/>
              <a:gd name="connsiteY226" fmla="*/ 528365 h 943990"/>
              <a:gd name="connsiteX227" fmla="*/ 689763 w 1250246"/>
              <a:gd name="connsiteY227" fmla="*/ 483206 h 943990"/>
              <a:gd name="connsiteX228" fmla="*/ 688933 w 1250246"/>
              <a:gd name="connsiteY228" fmla="*/ 469571 h 943990"/>
              <a:gd name="connsiteX229" fmla="*/ 686393 w 1250246"/>
              <a:gd name="connsiteY229" fmla="*/ 456143 h 943990"/>
              <a:gd name="connsiteX230" fmla="*/ 679160 w 1250246"/>
              <a:gd name="connsiteY230" fmla="*/ 457024 h 943990"/>
              <a:gd name="connsiteX231" fmla="*/ 677190 w 1250246"/>
              <a:gd name="connsiteY231" fmla="*/ 450699 h 943990"/>
              <a:gd name="connsiteX232" fmla="*/ 672109 w 1250246"/>
              <a:gd name="connsiteY232" fmla="*/ 448988 h 943990"/>
              <a:gd name="connsiteX233" fmla="*/ 674805 w 1250246"/>
              <a:gd name="connsiteY233" fmla="*/ 445955 h 943990"/>
              <a:gd name="connsiteX234" fmla="*/ 674468 w 1250246"/>
              <a:gd name="connsiteY234" fmla="*/ 443259 h 943990"/>
              <a:gd name="connsiteX235" fmla="*/ 676283 w 1250246"/>
              <a:gd name="connsiteY235" fmla="*/ 438696 h 943990"/>
              <a:gd name="connsiteX236" fmla="*/ 685097 w 1250246"/>
              <a:gd name="connsiteY236" fmla="*/ 439085 h 943990"/>
              <a:gd name="connsiteX237" fmla="*/ 690074 w 1250246"/>
              <a:gd name="connsiteY237" fmla="*/ 437322 h 943990"/>
              <a:gd name="connsiteX238" fmla="*/ 697799 w 1250246"/>
              <a:gd name="connsiteY238" fmla="*/ 440718 h 943990"/>
              <a:gd name="connsiteX239" fmla="*/ 710423 w 1250246"/>
              <a:gd name="connsiteY239" fmla="*/ 448599 h 943990"/>
              <a:gd name="connsiteX240" fmla="*/ 706665 w 1250246"/>
              <a:gd name="connsiteY240" fmla="*/ 450621 h 943990"/>
              <a:gd name="connsiteX241" fmla="*/ 702646 w 1250246"/>
              <a:gd name="connsiteY241" fmla="*/ 451114 h 943990"/>
              <a:gd name="connsiteX242" fmla="*/ 707468 w 1250246"/>
              <a:gd name="connsiteY242" fmla="*/ 491580 h 943990"/>
              <a:gd name="connsiteX243" fmla="*/ 747364 w 1250246"/>
              <a:gd name="connsiteY243" fmla="*/ 416377 h 943990"/>
              <a:gd name="connsiteX244" fmla="*/ 731395 w 1250246"/>
              <a:gd name="connsiteY244" fmla="*/ 421743 h 943990"/>
              <a:gd name="connsiteX245" fmla="*/ 713586 w 1250246"/>
              <a:gd name="connsiteY245" fmla="*/ 406915 h 943990"/>
              <a:gd name="connsiteX246" fmla="*/ 708505 w 1250246"/>
              <a:gd name="connsiteY246" fmla="*/ 406396 h 943990"/>
              <a:gd name="connsiteX247" fmla="*/ 708713 w 1250246"/>
              <a:gd name="connsiteY247" fmla="*/ 404270 h 943990"/>
              <a:gd name="connsiteX248" fmla="*/ 716023 w 1250246"/>
              <a:gd name="connsiteY248" fmla="*/ 405022 h 943990"/>
              <a:gd name="connsiteX249" fmla="*/ 757292 w 1250246"/>
              <a:gd name="connsiteY249" fmla="*/ 394731 h 943990"/>
              <a:gd name="connsiteX250" fmla="*/ 757292 w 1250246"/>
              <a:gd name="connsiteY250" fmla="*/ 383299 h 943990"/>
              <a:gd name="connsiteX251" fmla="*/ 765329 w 1250246"/>
              <a:gd name="connsiteY251" fmla="*/ 383299 h 943990"/>
              <a:gd name="connsiteX252" fmla="*/ 765329 w 1250246"/>
              <a:gd name="connsiteY252" fmla="*/ 379825 h 943990"/>
              <a:gd name="connsiteX253" fmla="*/ 742672 w 1250246"/>
              <a:gd name="connsiteY253" fmla="*/ 375574 h 943990"/>
              <a:gd name="connsiteX254" fmla="*/ 714519 w 1250246"/>
              <a:gd name="connsiteY254" fmla="*/ 375003 h 943990"/>
              <a:gd name="connsiteX255" fmla="*/ 729918 w 1250246"/>
              <a:gd name="connsiteY255" fmla="*/ 367382 h 943990"/>
              <a:gd name="connsiteX256" fmla="*/ 765329 w 1250246"/>
              <a:gd name="connsiteY256" fmla="*/ 364738 h 943990"/>
              <a:gd name="connsiteX257" fmla="*/ 633094 w 1250246"/>
              <a:gd name="connsiteY257" fmla="*/ 256794 h 943990"/>
              <a:gd name="connsiteX258" fmla="*/ 627935 w 1250246"/>
              <a:gd name="connsiteY258" fmla="*/ 258038 h 943990"/>
              <a:gd name="connsiteX259" fmla="*/ 628583 w 1250246"/>
              <a:gd name="connsiteY259" fmla="*/ 333837 h 943990"/>
              <a:gd name="connsiteX260" fmla="*/ 632316 w 1250246"/>
              <a:gd name="connsiteY260" fmla="*/ 336041 h 943990"/>
              <a:gd name="connsiteX261" fmla="*/ 639186 w 1250246"/>
              <a:gd name="connsiteY261" fmla="*/ 333319 h 943990"/>
              <a:gd name="connsiteX262" fmla="*/ 644759 w 1250246"/>
              <a:gd name="connsiteY262" fmla="*/ 335004 h 943990"/>
              <a:gd name="connsiteX263" fmla="*/ 648648 w 1250246"/>
              <a:gd name="connsiteY263" fmla="*/ 332075 h 943990"/>
              <a:gd name="connsiteX264" fmla="*/ 616659 w 1250246"/>
              <a:gd name="connsiteY264" fmla="*/ 256198 h 943990"/>
              <a:gd name="connsiteX265" fmla="*/ 601364 w 1250246"/>
              <a:gd name="connsiteY265" fmla="*/ 330986 h 943990"/>
              <a:gd name="connsiteX266" fmla="*/ 605823 w 1250246"/>
              <a:gd name="connsiteY266" fmla="*/ 334019 h 943990"/>
              <a:gd name="connsiteX267" fmla="*/ 611448 w 1250246"/>
              <a:gd name="connsiteY267" fmla="*/ 332308 h 943990"/>
              <a:gd name="connsiteX268" fmla="*/ 618940 w 1250246"/>
              <a:gd name="connsiteY268" fmla="*/ 335704 h 943990"/>
              <a:gd name="connsiteX269" fmla="*/ 622310 w 1250246"/>
              <a:gd name="connsiteY269" fmla="*/ 333837 h 943990"/>
              <a:gd name="connsiteX270" fmla="*/ 622310 w 1250246"/>
              <a:gd name="connsiteY270" fmla="*/ 258064 h 943990"/>
              <a:gd name="connsiteX271" fmla="*/ 616659 w 1250246"/>
              <a:gd name="connsiteY271" fmla="*/ 256198 h 943990"/>
              <a:gd name="connsiteX272" fmla="*/ 638460 w 1250246"/>
              <a:gd name="connsiteY272" fmla="*/ 253579 h 943990"/>
              <a:gd name="connsiteX273" fmla="*/ 634546 w 1250246"/>
              <a:gd name="connsiteY273" fmla="*/ 256172 h 943990"/>
              <a:gd name="connsiteX274" fmla="*/ 650125 w 1250246"/>
              <a:gd name="connsiteY274" fmla="*/ 331608 h 943990"/>
              <a:gd name="connsiteX275" fmla="*/ 652510 w 1250246"/>
              <a:gd name="connsiteY275" fmla="*/ 331297 h 943990"/>
              <a:gd name="connsiteX276" fmla="*/ 657332 w 1250246"/>
              <a:gd name="connsiteY276" fmla="*/ 332541 h 943990"/>
              <a:gd name="connsiteX277" fmla="*/ 664331 w 1250246"/>
              <a:gd name="connsiteY277" fmla="*/ 328601 h 943990"/>
              <a:gd name="connsiteX278" fmla="*/ 611370 w 1250246"/>
              <a:gd name="connsiteY278" fmla="*/ 252568 h 943990"/>
              <a:gd name="connsiteX279" fmla="*/ 585370 w 1250246"/>
              <a:gd name="connsiteY279" fmla="*/ 327953 h 943990"/>
              <a:gd name="connsiteX280" fmla="*/ 592939 w 1250246"/>
              <a:gd name="connsiteY280" fmla="*/ 331919 h 943990"/>
              <a:gd name="connsiteX281" fmla="*/ 598201 w 1250246"/>
              <a:gd name="connsiteY281" fmla="*/ 330441 h 943990"/>
              <a:gd name="connsiteX282" fmla="*/ 599861 w 1250246"/>
              <a:gd name="connsiteY282" fmla="*/ 330597 h 943990"/>
              <a:gd name="connsiteX283" fmla="*/ 615207 w 1250246"/>
              <a:gd name="connsiteY283" fmla="*/ 255472 h 943990"/>
              <a:gd name="connsiteX284" fmla="*/ 611370 w 1250246"/>
              <a:gd name="connsiteY284" fmla="*/ 252568 h 943990"/>
              <a:gd name="connsiteX285" fmla="*/ 641778 w 1250246"/>
              <a:gd name="connsiteY285" fmla="*/ 249587 h 943990"/>
              <a:gd name="connsiteX286" fmla="*/ 639704 w 1250246"/>
              <a:gd name="connsiteY286" fmla="*/ 252361 h 943990"/>
              <a:gd name="connsiteX287" fmla="*/ 665965 w 1250246"/>
              <a:gd name="connsiteY287" fmla="*/ 328575 h 943990"/>
              <a:gd name="connsiteX288" fmla="*/ 673767 w 1250246"/>
              <a:gd name="connsiteY288" fmla="*/ 333267 h 943990"/>
              <a:gd name="connsiteX289" fmla="*/ 682037 w 1250246"/>
              <a:gd name="connsiteY289" fmla="*/ 327538 h 943990"/>
              <a:gd name="connsiteX290" fmla="*/ 647378 w 1250246"/>
              <a:gd name="connsiteY290" fmla="*/ 257986 h 943990"/>
              <a:gd name="connsiteX291" fmla="*/ 641778 w 1250246"/>
              <a:gd name="connsiteY291" fmla="*/ 249587 h 943990"/>
              <a:gd name="connsiteX292" fmla="*/ 608052 w 1250246"/>
              <a:gd name="connsiteY292" fmla="*/ 246710 h 943990"/>
              <a:gd name="connsiteX293" fmla="*/ 565798 w 1250246"/>
              <a:gd name="connsiteY293" fmla="*/ 326346 h 943990"/>
              <a:gd name="connsiteX294" fmla="*/ 575519 w 1250246"/>
              <a:gd name="connsiteY294" fmla="*/ 335833 h 943990"/>
              <a:gd name="connsiteX295" fmla="*/ 583685 w 1250246"/>
              <a:gd name="connsiteY295" fmla="*/ 328031 h 943990"/>
              <a:gd name="connsiteX296" fmla="*/ 610178 w 1250246"/>
              <a:gd name="connsiteY296" fmla="*/ 251194 h 943990"/>
              <a:gd name="connsiteX297" fmla="*/ 608052 w 1250246"/>
              <a:gd name="connsiteY297" fmla="*/ 246710 h 943990"/>
              <a:gd name="connsiteX298" fmla="*/ 622777 w 1250246"/>
              <a:gd name="connsiteY298" fmla="*/ 191986 h 943990"/>
              <a:gd name="connsiteX299" fmla="*/ 627132 w 1250246"/>
              <a:gd name="connsiteY299" fmla="*/ 191986 h 943990"/>
              <a:gd name="connsiteX300" fmla="*/ 627132 w 1250246"/>
              <a:gd name="connsiteY300" fmla="*/ 216380 h 943990"/>
              <a:gd name="connsiteX301" fmla="*/ 636101 w 1250246"/>
              <a:gd name="connsiteY301" fmla="*/ 216380 h 943990"/>
              <a:gd name="connsiteX302" fmla="*/ 636101 w 1250246"/>
              <a:gd name="connsiteY302" fmla="*/ 227812 h 943990"/>
              <a:gd name="connsiteX303" fmla="*/ 674701 w 1250246"/>
              <a:gd name="connsiteY303" fmla="*/ 248447 h 943990"/>
              <a:gd name="connsiteX304" fmla="*/ 674701 w 1250246"/>
              <a:gd name="connsiteY304" fmla="*/ 248524 h 943990"/>
              <a:gd name="connsiteX305" fmla="*/ 682011 w 1250246"/>
              <a:gd name="connsiteY305" fmla="*/ 249276 h 943990"/>
              <a:gd name="connsiteX306" fmla="*/ 681804 w 1250246"/>
              <a:gd name="connsiteY306" fmla="*/ 251402 h 943990"/>
              <a:gd name="connsiteX307" fmla="*/ 674752 w 1250246"/>
              <a:gd name="connsiteY307" fmla="*/ 250676 h 943990"/>
              <a:gd name="connsiteX308" fmla="*/ 658032 w 1250246"/>
              <a:gd name="connsiteY308" fmla="*/ 260708 h 943990"/>
              <a:gd name="connsiteX309" fmla="*/ 649763 w 1250246"/>
              <a:gd name="connsiteY309" fmla="*/ 259282 h 943990"/>
              <a:gd name="connsiteX310" fmla="*/ 683126 w 1250246"/>
              <a:gd name="connsiteY310" fmla="*/ 326242 h 943990"/>
              <a:gd name="connsiteX311" fmla="*/ 690488 w 1250246"/>
              <a:gd name="connsiteY311" fmla="*/ 284221 h 943990"/>
              <a:gd name="connsiteX312" fmla="*/ 685562 w 1250246"/>
              <a:gd name="connsiteY312" fmla="*/ 283754 h 943990"/>
              <a:gd name="connsiteX313" fmla="*/ 682555 w 1250246"/>
              <a:gd name="connsiteY313" fmla="*/ 282250 h 943990"/>
              <a:gd name="connsiteX314" fmla="*/ 695491 w 1250246"/>
              <a:gd name="connsiteY314" fmla="*/ 273099 h 943990"/>
              <a:gd name="connsiteX315" fmla="*/ 703061 w 1250246"/>
              <a:gd name="connsiteY315" fmla="*/ 269833 h 943990"/>
              <a:gd name="connsiteX316" fmla="*/ 707234 w 1250246"/>
              <a:gd name="connsiteY316" fmla="*/ 271285 h 943990"/>
              <a:gd name="connsiteX317" fmla="*/ 712652 w 1250246"/>
              <a:gd name="connsiteY317" fmla="*/ 270637 h 943990"/>
              <a:gd name="connsiteX318" fmla="*/ 718589 w 1250246"/>
              <a:gd name="connsiteY318" fmla="*/ 271674 h 943990"/>
              <a:gd name="connsiteX319" fmla="*/ 717837 w 1250246"/>
              <a:gd name="connsiteY319" fmla="*/ 275718 h 943990"/>
              <a:gd name="connsiteX320" fmla="*/ 719340 w 1250246"/>
              <a:gd name="connsiteY320" fmla="*/ 278699 h 943990"/>
              <a:gd name="connsiteX321" fmla="*/ 720040 w 1250246"/>
              <a:gd name="connsiteY321" fmla="*/ 279140 h 943990"/>
              <a:gd name="connsiteX322" fmla="*/ 718744 w 1250246"/>
              <a:gd name="connsiteY322" fmla="*/ 282613 h 943990"/>
              <a:gd name="connsiteX323" fmla="*/ 718511 w 1250246"/>
              <a:gd name="connsiteY323" fmla="*/ 282639 h 943990"/>
              <a:gd name="connsiteX324" fmla="*/ 715763 w 1250246"/>
              <a:gd name="connsiteY324" fmla="*/ 282639 h 943990"/>
              <a:gd name="connsiteX325" fmla="*/ 714104 w 1250246"/>
              <a:gd name="connsiteY325" fmla="*/ 289094 h 943990"/>
              <a:gd name="connsiteX326" fmla="*/ 704616 w 1250246"/>
              <a:gd name="connsiteY326" fmla="*/ 291323 h 943990"/>
              <a:gd name="connsiteX327" fmla="*/ 702361 w 1250246"/>
              <a:gd name="connsiteY327" fmla="*/ 340033 h 943990"/>
              <a:gd name="connsiteX328" fmla="*/ 670708 w 1250246"/>
              <a:gd name="connsiteY328" fmla="*/ 368782 h 943990"/>
              <a:gd name="connsiteX329" fmla="*/ 679315 w 1250246"/>
              <a:gd name="connsiteY329" fmla="*/ 372696 h 943990"/>
              <a:gd name="connsiteX330" fmla="*/ 679004 w 1250246"/>
              <a:gd name="connsiteY330" fmla="*/ 385839 h 943990"/>
              <a:gd name="connsiteX331" fmla="*/ 667624 w 1250246"/>
              <a:gd name="connsiteY331" fmla="*/ 387343 h 943990"/>
              <a:gd name="connsiteX332" fmla="*/ 649451 w 1250246"/>
              <a:gd name="connsiteY332" fmla="*/ 383662 h 943990"/>
              <a:gd name="connsiteX333" fmla="*/ 647144 w 1250246"/>
              <a:gd name="connsiteY333" fmla="*/ 387084 h 943990"/>
              <a:gd name="connsiteX334" fmla="*/ 639393 w 1250246"/>
              <a:gd name="connsiteY334" fmla="*/ 389157 h 943990"/>
              <a:gd name="connsiteX335" fmla="*/ 615700 w 1250246"/>
              <a:gd name="connsiteY335" fmla="*/ 384362 h 943990"/>
              <a:gd name="connsiteX336" fmla="*/ 614870 w 1250246"/>
              <a:gd name="connsiteY336" fmla="*/ 385995 h 943990"/>
              <a:gd name="connsiteX337" fmla="*/ 607326 w 1250246"/>
              <a:gd name="connsiteY337" fmla="*/ 389028 h 943990"/>
              <a:gd name="connsiteX338" fmla="*/ 569867 w 1250246"/>
              <a:gd name="connsiteY338" fmla="*/ 380681 h 943990"/>
              <a:gd name="connsiteX339" fmla="*/ 564890 w 1250246"/>
              <a:gd name="connsiteY339" fmla="*/ 370648 h 943990"/>
              <a:gd name="connsiteX340" fmla="*/ 570775 w 1250246"/>
              <a:gd name="connsiteY340" fmla="*/ 363545 h 943990"/>
              <a:gd name="connsiteX341" fmla="*/ 567949 w 1250246"/>
              <a:gd name="connsiteY341" fmla="*/ 361523 h 943990"/>
              <a:gd name="connsiteX342" fmla="*/ 547211 w 1250246"/>
              <a:gd name="connsiteY342" fmla="*/ 316365 h 943990"/>
              <a:gd name="connsiteX343" fmla="*/ 546381 w 1250246"/>
              <a:gd name="connsiteY343" fmla="*/ 302704 h 943990"/>
              <a:gd name="connsiteX344" fmla="*/ 543841 w 1250246"/>
              <a:gd name="connsiteY344" fmla="*/ 289276 h 943990"/>
              <a:gd name="connsiteX345" fmla="*/ 536608 w 1250246"/>
              <a:gd name="connsiteY345" fmla="*/ 290157 h 943990"/>
              <a:gd name="connsiteX346" fmla="*/ 534638 w 1250246"/>
              <a:gd name="connsiteY346" fmla="*/ 283806 h 943990"/>
              <a:gd name="connsiteX347" fmla="*/ 529557 w 1250246"/>
              <a:gd name="connsiteY347" fmla="*/ 282095 h 943990"/>
              <a:gd name="connsiteX348" fmla="*/ 532253 w 1250246"/>
              <a:gd name="connsiteY348" fmla="*/ 279062 h 943990"/>
              <a:gd name="connsiteX349" fmla="*/ 531942 w 1250246"/>
              <a:gd name="connsiteY349" fmla="*/ 276366 h 943990"/>
              <a:gd name="connsiteX350" fmla="*/ 533731 w 1250246"/>
              <a:gd name="connsiteY350" fmla="*/ 271829 h 943990"/>
              <a:gd name="connsiteX351" fmla="*/ 542544 w 1250246"/>
              <a:gd name="connsiteY351" fmla="*/ 272192 h 943990"/>
              <a:gd name="connsiteX352" fmla="*/ 547548 w 1250246"/>
              <a:gd name="connsiteY352" fmla="*/ 270455 h 943990"/>
              <a:gd name="connsiteX353" fmla="*/ 555247 w 1250246"/>
              <a:gd name="connsiteY353" fmla="*/ 273825 h 943990"/>
              <a:gd name="connsiteX354" fmla="*/ 567897 w 1250246"/>
              <a:gd name="connsiteY354" fmla="*/ 281706 h 943990"/>
              <a:gd name="connsiteX355" fmla="*/ 564113 w 1250246"/>
              <a:gd name="connsiteY355" fmla="*/ 283702 h 943990"/>
              <a:gd name="connsiteX356" fmla="*/ 560094 w 1250246"/>
              <a:gd name="connsiteY356" fmla="*/ 284221 h 943990"/>
              <a:gd name="connsiteX357" fmla="*/ 564916 w 1250246"/>
              <a:gd name="connsiteY357" fmla="*/ 324687 h 943990"/>
              <a:gd name="connsiteX358" fmla="*/ 604812 w 1250246"/>
              <a:gd name="connsiteY358" fmla="*/ 249484 h 943990"/>
              <a:gd name="connsiteX359" fmla="*/ 588843 w 1250246"/>
              <a:gd name="connsiteY359" fmla="*/ 254850 h 943990"/>
              <a:gd name="connsiteX360" fmla="*/ 571034 w 1250246"/>
              <a:gd name="connsiteY360" fmla="*/ 240022 h 943990"/>
              <a:gd name="connsiteX361" fmla="*/ 565927 w 1250246"/>
              <a:gd name="connsiteY361" fmla="*/ 239477 h 943990"/>
              <a:gd name="connsiteX362" fmla="*/ 566160 w 1250246"/>
              <a:gd name="connsiteY362" fmla="*/ 237351 h 943990"/>
              <a:gd name="connsiteX363" fmla="*/ 573471 w 1250246"/>
              <a:gd name="connsiteY363" fmla="*/ 238103 h 943990"/>
              <a:gd name="connsiteX364" fmla="*/ 614740 w 1250246"/>
              <a:gd name="connsiteY364" fmla="*/ 227812 h 943990"/>
              <a:gd name="connsiteX365" fmla="*/ 614740 w 1250246"/>
              <a:gd name="connsiteY365" fmla="*/ 216380 h 943990"/>
              <a:gd name="connsiteX366" fmla="*/ 622777 w 1250246"/>
              <a:gd name="connsiteY366" fmla="*/ 216380 h 943990"/>
              <a:gd name="connsiteX367" fmla="*/ 622777 w 1250246"/>
              <a:gd name="connsiteY367" fmla="*/ 212906 h 943990"/>
              <a:gd name="connsiteX368" fmla="*/ 600146 w 1250246"/>
              <a:gd name="connsiteY368" fmla="*/ 208655 h 943990"/>
              <a:gd name="connsiteX369" fmla="*/ 571993 w 1250246"/>
              <a:gd name="connsiteY369" fmla="*/ 208058 h 943990"/>
              <a:gd name="connsiteX370" fmla="*/ 587366 w 1250246"/>
              <a:gd name="connsiteY370" fmla="*/ 200463 h 943990"/>
              <a:gd name="connsiteX371" fmla="*/ 622777 w 1250246"/>
              <a:gd name="connsiteY371" fmla="*/ 197819 h 943990"/>
              <a:gd name="connsiteX372" fmla="*/ 583348 w 1250246"/>
              <a:gd name="connsiteY372" fmla="*/ 118961 h 943990"/>
              <a:gd name="connsiteX373" fmla="*/ 583400 w 1250246"/>
              <a:gd name="connsiteY373" fmla="*/ 119038 h 943990"/>
              <a:gd name="connsiteX374" fmla="*/ 583335 w 1250246"/>
              <a:gd name="connsiteY374" fmla="*/ 118997 h 943990"/>
              <a:gd name="connsiteX375" fmla="*/ 496428 w 1250246"/>
              <a:gd name="connsiteY375" fmla="*/ 96719 h 943990"/>
              <a:gd name="connsiteX376" fmla="*/ 491295 w 1250246"/>
              <a:gd name="connsiteY376" fmla="*/ 97963 h 943990"/>
              <a:gd name="connsiteX377" fmla="*/ 491943 w 1250246"/>
              <a:gd name="connsiteY377" fmla="*/ 173762 h 943990"/>
              <a:gd name="connsiteX378" fmla="*/ 495676 w 1250246"/>
              <a:gd name="connsiteY378" fmla="*/ 175940 h 943990"/>
              <a:gd name="connsiteX379" fmla="*/ 502546 w 1250246"/>
              <a:gd name="connsiteY379" fmla="*/ 173218 h 943990"/>
              <a:gd name="connsiteX380" fmla="*/ 508119 w 1250246"/>
              <a:gd name="connsiteY380" fmla="*/ 174903 h 943990"/>
              <a:gd name="connsiteX381" fmla="*/ 508093 w 1250246"/>
              <a:gd name="connsiteY381" fmla="*/ 174929 h 943990"/>
              <a:gd name="connsiteX382" fmla="*/ 511982 w 1250246"/>
              <a:gd name="connsiteY382" fmla="*/ 171999 h 943990"/>
              <a:gd name="connsiteX383" fmla="*/ 480019 w 1250246"/>
              <a:gd name="connsiteY383" fmla="*/ 96122 h 943990"/>
              <a:gd name="connsiteX384" fmla="*/ 464724 w 1250246"/>
              <a:gd name="connsiteY384" fmla="*/ 170911 h 943990"/>
              <a:gd name="connsiteX385" fmla="*/ 469209 w 1250246"/>
              <a:gd name="connsiteY385" fmla="*/ 173944 h 943990"/>
              <a:gd name="connsiteX386" fmla="*/ 474808 w 1250246"/>
              <a:gd name="connsiteY386" fmla="*/ 172233 h 943990"/>
              <a:gd name="connsiteX387" fmla="*/ 482300 w 1250246"/>
              <a:gd name="connsiteY387" fmla="*/ 175629 h 943990"/>
              <a:gd name="connsiteX388" fmla="*/ 485670 w 1250246"/>
              <a:gd name="connsiteY388" fmla="*/ 173762 h 943990"/>
              <a:gd name="connsiteX389" fmla="*/ 485670 w 1250246"/>
              <a:gd name="connsiteY389" fmla="*/ 97989 h 943990"/>
              <a:gd name="connsiteX390" fmla="*/ 480019 w 1250246"/>
              <a:gd name="connsiteY390" fmla="*/ 96122 h 943990"/>
              <a:gd name="connsiteX391" fmla="*/ 501794 w 1250246"/>
              <a:gd name="connsiteY391" fmla="*/ 93478 h 943990"/>
              <a:gd name="connsiteX392" fmla="*/ 497880 w 1250246"/>
              <a:gd name="connsiteY392" fmla="*/ 96071 h 943990"/>
              <a:gd name="connsiteX393" fmla="*/ 513485 w 1250246"/>
              <a:gd name="connsiteY393" fmla="*/ 171507 h 943990"/>
              <a:gd name="connsiteX394" fmla="*/ 515870 w 1250246"/>
              <a:gd name="connsiteY394" fmla="*/ 171196 h 943990"/>
              <a:gd name="connsiteX395" fmla="*/ 520674 w 1250246"/>
              <a:gd name="connsiteY395" fmla="*/ 172435 h 943990"/>
              <a:gd name="connsiteX396" fmla="*/ 520666 w 1250246"/>
              <a:gd name="connsiteY396" fmla="*/ 172440 h 943990"/>
              <a:gd name="connsiteX397" fmla="*/ 520692 w 1250246"/>
              <a:gd name="connsiteY397" fmla="*/ 172440 h 943990"/>
              <a:gd name="connsiteX398" fmla="*/ 520674 w 1250246"/>
              <a:gd name="connsiteY398" fmla="*/ 172435 h 943990"/>
              <a:gd name="connsiteX399" fmla="*/ 527665 w 1250246"/>
              <a:gd name="connsiteY399" fmla="*/ 168500 h 943990"/>
              <a:gd name="connsiteX400" fmla="*/ 474730 w 1250246"/>
              <a:gd name="connsiteY400" fmla="*/ 92441 h 943990"/>
              <a:gd name="connsiteX401" fmla="*/ 448729 w 1250246"/>
              <a:gd name="connsiteY401" fmla="*/ 167852 h 943990"/>
              <a:gd name="connsiteX402" fmla="*/ 456299 w 1250246"/>
              <a:gd name="connsiteY402" fmla="*/ 171818 h 943990"/>
              <a:gd name="connsiteX403" fmla="*/ 461561 w 1250246"/>
              <a:gd name="connsiteY403" fmla="*/ 170366 h 943990"/>
              <a:gd name="connsiteX404" fmla="*/ 461561 w 1250246"/>
              <a:gd name="connsiteY404" fmla="*/ 170340 h 943990"/>
              <a:gd name="connsiteX405" fmla="*/ 463220 w 1250246"/>
              <a:gd name="connsiteY405" fmla="*/ 170496 h 943990"/>
              <a:gd name="connsiteX406" fmla="*/ 478593 w 1250246"/>
              <a:gd name="connsiteY406" fmla="*/ 95345 h 943990"/>
              <a:gd name="connsiteX407" fmla="*/ 474730 w 1250246"/>
              <a:gd name="connsiteY407" fmla="*/ 92441 h 943990"/>
              <a:gd name="connsiteX408" fmla="*/ 505138 w 1250246"/>
              <a:gd name="connsiteY408" fmla="*/ 89486 h 943990"/>
              <a:gd name="connsiteX409" fmla="*/ 503064 w 1250246"/>
              <a:gd name="connsiteY409" fmla="*/ 92260 h 943990"/>
              <a:gd name="connsiteX410" fmla="*/ 529324 w 1250246"/>
              <a:gd name="connsiteY410" fmla="*/ 168474 h 943990"/>
              <a:gd name="connsiteX411" fmla="*/ 537127 w 1250246"/>
              <a:gd name="connsiteY411" fmla="*/ 173166 h 943990"/>
              <a:gd name="connsiteX412" fmla="*/ 537127 w 1250246"/>
              <a:gd name="connsiteY412" fmla="*/ 173140 h 943990"/>
              <a:gd name="connsiteX413" fmla="*/ 545397 w 1250246"/>
              <a:gd name="connsiteY413" fmla="*/ 167411 h 943990"/>
              <a:gd name="connsiteX414" fmla="*/ 510737 w 1250246"/>
              <a:gd name="connsiteY414" fmla="*/ 97859 h 943990"/>
              <a:gd name="connsiteX415" fmla="*/ 505138 w 1250246"/>
              <a:gd name="connsiteY415" fmla="*/ 89486 h 943990"/>
              <a:gd name="connsiteX416" fmla="*/ 471412 w 1250246"/>
              <a:gd name="connsiteY416" fmla="*/ 86635 h 943990"/>
              <a:gd name="connsiteX417" fmla="*/ 429157 w 1250246"/>
              <a:gd name="connsiteY417" fmla="*/ 166270 h 943990"/>
              <a:gd name="connsiteX418" fmla="*/ 438879 w 1250246"/>
              <a:gd name="connsiteY418" fmla="*/ 175732 h 943990"/>
              <a:gd name="connsiteX419" fmla="*/ 447070 w 1250246"/>
              <a:gd name="connsiteY419" fmla="*/ 167955 h 943990"/>
              <a:gd name="connsiteX420" fmla="*/ 473564 w 1250246"/>
              <a:gd name="connsiteY420" fmla="*/ 91119 h 943990"/>
              <a:gd name="connsiteX421" fmla="*/ 471412 w 1250246"/>
              <a:gd name="connsiteY421" fmla="*/ 86635 h 943990"/>
              <a:gd name="connsiteX422" fmla="*/ 486085 w 1250246"/>
              <a:gd name="connsiteY422" fmla="*/ 31859 h 943990"/>
              <a:gd name="connsiteX423" fmla="*/ 490440 w 1250246"/>
              <a:gd name="connsiteY423" fmla="*/ 31859 h 943990"/>
              <a:gd name="connsiteX424" fmla="*/ 490440 w 1250246"/>
              <a:gd name="connsiteY424" fmla="*/ 56330 h 943990"/>
              <a:gd name="connsiteX425" fmla="*/ 499409 w 1250246"/>
              <a:gd name="connsiteY425" fmla="*/ 56330 h 943990"/>
              <a:gd name="connsiteX426" fmla="*/ 499409 w 1250246"/>
              <a:gd name="connsiteY426" fmla="*/ 67737 h 943990"/>
              <a:gd name="connsiteX427" fmla="*/ 538009 w 1250246"/>
              <a:gd name="connsiteY427" fmla="*/ 88397 h 943990"/>
              <a:gd name="connsiteX428" fmla="*/ 538009 w 1250246"/>
              <a:gd name="connsiteY428" fmla="*/ 88449 h 943990"/>
              <a:gd name="connsiteX429" fmla="*/ 545319 w 1250246"/>
              <a:gd name="connsiteY429" fmla="*/ 89201 h 943990"/>
              <a:gd name="connsiteX430" fmla="*/ 545112 w 1250246"/>
              <a:gd name="connsiteY430" fmla="*/ 91327 h 943990"/>
              <a:gd name="connsiteX431" fmla="*/ 538086 w 1250246"/>
              <a:gd name="connsiteY431" fmla="*/ 90601 h 943990"/>
              <a:gd name="connsiteX432" fmla="*/ 521366 w 1250246"/>
              <a:gd name="connsiteY432" fmla="*/ 100633 h 943990"/>
              <a:gd name="connsiteX433" fmla="*/ 513096 w 1250246"/>
              <a:gd name="connsiteY433" fmla="*/ 99207 h 943990"/>
              <a:gd name="connsiteX434" fmla="*/ 546460 w 1250246"/>
              <a:gd name="connsiteY434" fmla="*/ 166167 h 943990"/>
              <a:gd name="connsiteX435" fmla="*/ 553822 w 1250246"/>
              <a:gd name="connsiteY435" fmla="*/ 124119 h 943990"/>
              <a:gd name="connsiteX436" fmla="*/ 548896 w 1250246"/>
              <a:gd name="connsiteY436" fmla="*/ 123679 h 943990"/>
              <a:gd name="connsiteX437" fmla="*/ 545915 w 1250246"/>
              <a:gd name="connsiteY437" fmla="*/ 122175 h 943990"/>
              <a:gd name="connsiteX438" fmla="*/ 558851 w 1250246"/>
              <a:gd name="connsiteY438" fmla="*/ 113024 h 943990"/>
              <a:gd name="connsiteX439" fmla="*/ 566420 w 1250246"/>
              <a:gd name="connsiteY439" fmla="*/ 109758 h 943990"/>
              <a:gd name="connsiteX440" fmla="*/ 570594 w 1250246"/>
              <a:gd name="connsiteY440" fmla="*/ 111184 h 943990"/>
              <a:gd name="connsiteX441" fmla="*/ 576012 w 1250246"/>
              <a:gd name="connsiteY441" fmla="*/ 110536 h 943990"/>
              <a:gd name="connsiteX442" fmla="*/ 581948 w 1250246"/>
              <a:gd name="connsiteY442" fmla="*/ 111573 h 943990"/>
              <a:gd name="connsiteX443" fmla="*/ 581197 w 1250246"/>
              <a:gd name="connsiteY443" fmla="*/ 115617 h 943990"/>
              <a:gd name="connsiteX444" fmla="*/ 582700 w 1250246"/>
              <a:gd name="connsiteY444" fmla="*/ 118598 h 943990"/>
              <a:gd name="connsiteX445" fmla="*/ 583335 w 1250246"/>
              <a:gd name="connsiteY445" fmla="*/ 118997 h 943990"/>
              <a:gd name="connsiteX446" fmla="*/ 582078 w 1250246"/>
              <a:gd name="connsiteY446" fmla="*/ 122434 h 943990"/>
              <a:gd name="connsiteX447" fmla="*/ 581845 w 1250246"/>
              <a:gd name="connsiteY447" fmla="*/ 122460 h 943990"/>
              <a:gd name="connsiteX448" fmla="*/ 579097 w 1250246"/>
              <a:gd name="connsiteY448" fmla="*/ 122460 h 943990"/>
              <a:gd name="connsiteX449" fmla="*/ 577412 w 1250246"/>
              <a:gd name="connsiteY449" fmla="*/ 128915 h 943990"/>
              <a:gd name="connsiteX450" fmla="*/ 567924 w 1250246"/>
              <a:gd name="connsiteY450" fmla="*/ 131145 h 943990"/>
              <a:gd name="connsiteX451" fmla="*/ 565669 w 1250246"/>
              <a:gd name="connsiteY451" fmla="*/ 179854 h 943990"/>
              <a:gd name="connsiteX452" fmla="*/ 534016 w 1250246"/>
              <a:gd name="connsiteY452" fmla="*/ 208603 h 943990"/>
              <a:gd name="connsiteX453" fmla="*/ 542623 w 1250246"/>
              <a:gd name="connsiteY453" fmla="*/ 212491 h 943990"/>
              <a:gd name="connsiteX454" fmla="*/ 542312 w 1250246"/>
              <a:gd name="connsiteY454" fmla="*/ 225660 h 943990"/>
              <a:gd name="connsiteX455" fmla="*/ 530932 w 1250246"/>
              <a:gd name="connsiteY455" fmla="*/ 227164 h 943990"/>
              <a:gd name="connsiteX456" fmla="*/ 512785 w 1250246"/>
              <a:gd name="connsiteY456" fmla="*/ 223483 h 943990"/>
              <a:gd name="connsiteX457" fmla="*/ 510478 w 1250246"/>
              <a:gd name="connsiteY457" fmla="*/ 226905 h 943990"/>
              <a:gd name="connsiteX458" fmla="*/ 502727 w 1250246"/>
              <a:gd name="connsiteY458" fmla="*/ 229004 h 943990"/>
              <a:gd name="connsiteX459" fmla="*/ 479033 w 1250246"/>
              <a:gd name="connsiteY459" fmla="*/ 224183 h 943990"/>
              <a:gd name="connsiteX460" fmla="*/ 478230 w 1250246"/>
              <a:gd name="connsiteY460" fmla="*/ 225816 h 943990"/>
              <a:gd name="connsiteX461" fmla="*/ 470660 w 1250246"/>
              <a:gd name="connsiteY461" fmla="*/ 228849 h 943990"/>
              <a:gd name="connsiteX462" fmla="*/ 433201 w 1250246"/>
              <a:gd name="connsiteY462" fmla="*/ 220476 h 943990"/>
              <a:gd name="connsiteX463" fmla="*/ 428224 w 1250246"/>
              <a:gd name="connsiteY463" fmla="*/ 210443 h 943990"/>
              <a:gd name="connsiteX464" fmla="*/ 434083 w 1250246"/>
              <a:gd name="connsiteY464" fmla="*/ 203341 h 943990"/>
              <a:gd name="connsiteX465" fmla="*/ 431283 w 1250246"/>
              <a:gd name="connsiteY465" fmla="*/ 201319 h 943990"/>
              <a:gd name="connsiteX466" fmla="*/ 410519 w 1250246"/>
              <a:gd name="connsiteY466" fmla="*/ 156160 h 943990"/>
              <a:gd name="connsiteX467" fmla="*/ 409689 w 1250246"/>
              <a:gd name="connsiteY467" fmla="*/ 142525 h 943990"/>
              <a:gd name="connsiteX468" fmla="*/ 407149 w 1250246"/>
              <a:gd name="connsiteY468" fmla="*/ 129097 h 943990"/>
              <a:gd name="connsiteX469" fmla="*/ 399916 w 1250246"/>
              <a:gd name="connsiteY469" fmla="*/ 129978 h 943990"/>
              <a:gd name="connsiteX470" fmla="*/ 397946 w 1250246"/>
              <a:gd name="connsiteY470" fmla="*/ 123653 h 943990"/>
              <a:gd name="connsiteX471" fmla="*/ 392865 w 1250246"/>
              <a:gd name="connsiteY471" fmla="*/ 121942 h 943990"/>
              <a:gd name="connsiteX472" fmla="*/ 395561 w 1250246"/>
              <a:gd name="connsiteY472" fmla="*/ 118909 h 943990"/>
              <a:gd name="connsiteX473" fmla="*/ 395224 w 1250246"/>
              <a:gd name="connsiteY473" fmla="*/ 116213 h 943990"/>
              <a:gd name="connsiteX474" fmla="*/ 397039 w 1250246"/>
              <a:gd name="connsiteY474" fmla="*/ 111650 h 943990"/>
              <a:gd name="connsiteX475" fmla="*/ 405852 w 1250246"/>
              <a:gd name="connsiteY475" fmla="*/ 112039 h 943990"/>
              <a:gd name="connsiteX476" fmla="*/ 410830 w 1250246"/>
              <a:gd name="connsiteY476" fmla="*/ 110276 h 943990"/>
              <a:gd name="connsiteX477" fmla="*/ 418555 w 1250246"/>
              <a:gd name="connsiteY477" fmla="*/ 113672 h 943990"/>
              <a:gd name="connsiteX478" fmla="*/ 431179 w 1250246"/>
              <a:gd name="connsiteY478" fmla="*/ 121553 h 943990"/>
              <a:gd name="connsiteX479" fmla="*/ 427421 w 1250246"/>
              <a:gd name="connsiteY479" fmla="*/ 123575 h 943990"/>
              <a:gd name="connsiteX480" fmla="*/ 423402 w 1250246"/>
              <a:gd name="connsiteY480" fmla="*/ 124068 h 943990"/>
              <a:gd name="connsiteX481" fmla="*/ 428224 w 1250246"/>
              <a:gd name="connsiteY481" fmla="*/ 164534 h 943990"/>
              <a:gd name="connsiteX482" fmla="*/ 468120 w 1250246"/>
              <a:gd name="connsiteY482" fmla="*/ 89331 h 943990"/>
              <a:gd name="connsiteX483" fmla="*/ 452151 w 1250246"/>
              <a:gd name="connsiteY483" fmla="*/ 94697 h 943990"/>
              <a:gd name="connsiteX484" fmla="*/ 434342 w 1250246"/>
              <a:gd name="connsiteY484" fmla="*/ 79869 h 943990"/>
              <a:gd name="connsiteX485" fmla="*/ 429261 w 1250246"/>
              <a:gd name="connsiteY485" fmla="*/ 79350 h 943990"/>
              <a:gd name="connsiteX486" fmla="*/ 429468 w 1250246"/>
              <a:gd name="connsiteY486" fmla="*/ 77224 h 943990"/>
              <a:gd name="connsiteX487" fmla="*/ 436779 w 1250246"/>
              <a:gd name="connsiteY487" fmla="*/ 77976 h 943990"/>
              <a:gd name="connsiteX488" fmla="*/ 478048 w 1250246"/>
              <a:gd name="connsiteY488" fmla="*/ 67685 h 943990"/>
              <a:gd name="connsiteX489" fmla="*/ 478048 w 1250246"/>
              <a:gd name="connsiteY489" fmla="*/ 56253 h 943990"/>
              <a:gd name="connsiteX490" fmla="*/ 486085 w 1250246"/>
              <a:gd name="connsiteY490" fmla="*/ 56253 h 943990"/>
              <a:gd name="connsiteX491" fmla="*/ 486085 w 1250246"/>
              <a:gd name="connsiteY491" fmla="*/ 52779 h 943990"/>
              <a:gd name="connsiteX492" fmla="*/ 463428 w 1250246"/>
              <a:gd name="connsiteY492" fmla="*/ 48528 h 943990"/>
              <a:gd name="connsiteX493" fmla="*/ 435275 w 1250246"/>
              <a:gd name="connsiteY493" fmla="*/ 47957 h 943990"/>
              <a:gd name="connsiteX494" fmla="*/ 450674 w 1250246"/>
              <a:gd name="connsiteY494" fmla="*/ 40336 h 943990"/>
              <a:gd name="connsiteX495" fmla="*/ 486085 w 1250246"/>
              <a:gd name="connsiteY495" fmla="*/ 37692 h 943990"/>
              <a:gd name="connsiteX496" fmla="*/ 375289 w 1250246"/>
              <a:gd name="connsiteY496" fmla="*/ 16850 h 943990"/>
              <a:gd name="connsiteX497" fmla="*/ 375289 w 1250246"/>
              <a:gd name="connsiteY497" fmla="*/ 221746 h 943990"/>
              <a:gd name="connsiteX498" fmla="*/ 703787 w 1250246"/>
              <a:gd name="connsiteY498" fmla="*/ 606964 h 943990"/>
              <a:gd name="connsiteX499" fmla="*/ 813416 w 1250246"/>
              <a:gd name="connsiteY499" fmla="*/ 583400 h 943990"/>
              <a:gd name="connsiteX500" fmla="*/ 821374 w 1250246"/>
              <a:gd name="connsiteY500" fmla="*/ 581689 h 943990"/>
              <a:gd name="connsiteX501" fmla="*/ 822982 w 1250246"/>
              <a:gd name="connsiteY501" fmla="*/ 581352 h 943990"/>
              <a:gd name="connsiteX502" fmla="*/ 823163 w 1250246"/>
              <a:gd name="connsiteY502" fmla="*/ 581274 h 943990"/>
              <a:gd name="connsiteX503" fmla="*/ 823344 w 1250246"/>
              <a:gd name="connsiteY503" fmla="*/ 581274 h 943990"/>
              <a:gd name="connsiteX504" fmla="*/ 866869 w 1250246"/>
              <a:gd name="connsiteY504" fmla="*/ 554392 h 943990"/>
              <a:gd name="connsiteX505" fmla="*/ 874854 w 1250246"/>
              <a:gd name="connsiteY505" fmla="*/ 512837 h 943990"/>
              <a:gd name="connsiteX506" fmla="*/ 874854 w 1250246"/>
              <a:gd name="connsiteY506" fmla="*/ 384622 h 943990"/>
              <a:gd name="connsiteX507" fmla="*/ 560691 w 1250246"/>
              <a:gd name="connsiteY507" fmla="*/ 16850 h 943990"/>
              <a:gd name="connsiteX508" fmla="*/ 358439 w 1250246"/>
              <a:gd name="connsiteY508" fmla="*/ 0 h 943990"/>
              <a:gd name="connsiteX509" fmla="*/ 891730 w 1250246"/>
              <a:gd name="connsiteY509" fmla="*/ 0 h 943990"/>
              <a:gd name="connsiteX510" fmla="*/ 891730 w 1250246"/>
              <a:gd name="connsiteY510" fmla="*/ 512630 h 943990"/>
              <a:gd name="connsiteX511" fmla="*/ 881594 w 1250246"/>
              <a:gd name="connsiteY511" fmla="*/ 562636 h 943990"/>
              <a:gd name="connsiteX512" fmla="*/ 826533 w 1250246"/>
              <a:gd name="connsiteY512" fmla="*/ 597839 h 943990"/>
              <a:gd name="connsiteX513" fmla="*/ 824926 w 1250246"/>
              <a:gd name="connsiteY513" fmla="*/ 598176 h 943990"/>
              <a:gd name="connsiteX514" fmla="*/ 675142 w 1250246"/>
              <a:gd name="connsiteY514" fmla="*/ 630606 h 943990"/>
              <a:gd name="connsiteX515" fmla="*/ 633587 w 1250246"/>
              <a:gd name="connsiteY515" fmla="*/ 652485 h 943990"/>
              <a:gd name="connsiteX516" fmla="*/ 625395 w 1250246"/>
              <a:gd name="connsiteY516" fmla="*/ 661195 h 943990"/>
              <a:gd name="connsiteX517" fmla="*/ 617800 w 1250246"/>
              <a:gd name="connsiteY517" fmla="*/ 653159 h 943990"/>
              <a:gd name="connsiteX518" fmla="*/ 575727 w 1250246"/>
              <a:gd name="connsiteY518" fmla="*/ 630684 h 943990"/>
              <a:gd name="connsiteX519" fmla="*/ 424439 w 1250246"/>
              <a:gd name="connsiteY519" fmla="*/ 598099 h 943990"/>
              <a:gd name="connsiteX520" fmla="*/ 420706 w 1250246"/>
              <a:gd name="connsiteY520" fmla="*/ 597269 h 943990"/>
              <a:gd name="connsiteX521" fmla="*/ 369716 w 1250246"/>
              <a:gd name="connsiteY521" fmla="*/ 565384 h 943990"/>
              <a:gd name="connsiteX522" fmla="*/ 369741 w 1250246"/>
              <a:gd name="connsiteY522" fmla="*/ 565384 h 943990"/>
              <a:gd name="connsiteX523" fmla="*/ 367927 w 1250246"/>
              <a:gd name="connsiteY523" fmla="*/ 562065 h 943990"/>
              <a:gd name="connsiteX524" fmla="*/ 358439 w 1250246"/>
              <a:gd name="connsiteY524" fmla="*/ 513071 h 94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</a:cxnLst>
            <a:rect l="l" t="t" r="r" b="b"/>
            <a:pathLst>
              <a:path w="1250246" h="943990">
                <a:moveTo>
                  <a:pt x="1183131" y="814997"/>
                </a:moveTo>
                <a:cubicBezTo>
                  <a:pt x="1157053" y="814997"/>
                  <a:pt x="1143936" y="836824"/>
                  <a:pt x="1143936" y="866558"/>
                </a:cubicBezTo>
                <a:cubicBezTo>
                  <a:pt x="1143936" y="896292"/>
                  <a:pt x="1157364" y="918975"/>
                  <a:pt x="1183131" y="918975"/>
                </a:cubicBezTo>
                <a:cubicBezTo>
                  <a:pt x="1208043" y="918975"/>
                  <a:pt x="1221860" y="897562"/>
                  <a:pt x="1221860" y="866558"/>
                </a:cubicBezTo>
                <a:cubicBezTo>
                  <a:pt x="1221860" y="835554"/>
                  <a:pt x="1209210" y="814997"/>
                  <a:pt x="1183131" y="814997"/>
                </a:cubicBezTo>
                <a:close/>
                <a:moveTo>
                  <a:pt x="230768" y="814608"/>
                </a:moveTo>
                <a:cubicBezTo>
                  <a:pt x="203445" y="814608"/>
                  <a:pt x="190691" y="838639"/>
                  <a:pt x="190691" y="867129"/>
                </a:cubicBezTo>
                <a:cubicBezTo>
                  <a:pt x="190691" y="895618"/>
                  <a:pt x="203652" y="919468"/>
                  <a:pt x="230768" y="919468"/>
                </a:cubicBezTo>
                <a:cubicBezTo>
                  <a:pt x="257883" y="919468"/>
                  <a:pt x="270637" y="895618"/>
                  <a:pt x="270637" y="867129"/>
                </a:cubicBezTo>
                <a:cubicBezTo>
                  <a:pt x="270637" y="838743"/>
                  <a:pt x="258091" y="814608"/>
                  <a:pt x="230768" y="814608"/>
                </a:cubicBezTo>
                <a:close/>
                <a:moveTo>
                  <a:pt x="505915" y="814297"/>
                </a:moveTo>
                <a:cubicBezTo>
                  <a:pt x="482455" y="814297"/>
                  <a:pt x="467212" y="832547"/>
                  <a:pt x="466045" y="853597"/>
                </a:cubicBezTo>
                <a:lnTo>
                  <a:pt x="543089" y="853597"/>
                </a:lnTo>
                <a:cubicBezTo>
                  <a:pt x="542985" y="830914"/>
                  <a:pt x="529376" y="814297"/>
                  <a:pt x="505915" y="814297"/>
                </a:cubicBezTo>
                <a:close/>
                <a:moveTo>
                  <a:pt x="822463" y="792366"/>
                </a:moveTo>
                <a:lnTo>
                  <a:pt x="851341" y="792366"/>
                </a:lnTo>
                <a:lnTo>
                  <a:pt x="851341" y="883227"/>
                </a:lnTo>
                <a:cubicBezTo>
                  <a:pt x="851341" y="903421"/>
                  <a:pt x="863707" y="916356"/>
                  <a:pt x="881568" y="916356"/>
                </a:cubicBezTo>
                <a:cubicBezTo>
                  <a:pt x="897796" y="916356"/>
                  <a:pt x="916538" y="904380"/>
                  <a:pt x="916434" y="879183"/>
                </a:cubicBezTo>
                <a:lnTo>
                  <a:pt x="916434" y="792392"/>
                </a:lnTo>
                <a:lnTo>
                  <a:pt x="945391" y="792392"/>
                </a:lnTo>
                <a:lnTo>
                  <a:pt x="945391" y="940698"/>
                </a:lnTo>
                <a:lnTo>
                  <a:pt x="917005" y="940698"/>
                </a:lnTo>
                <a:lnTo>
                  <a:pt x="917005" y="915008"/>
                </a:lnTo>
                <a:lnTo>
                  <a:pt x="915449" y="915008"/>
                </a:lnTo>
                <a:cubicBezTo>
                  <a:pt x="908580" y="930847"/>
                  <a:pt x="893415" y="942616"/>
                  <a:pt x="871121" y="942616"/>
                </a:cubicBezTo>
                <a:cubicBezTo>
                  <a:pt x="842631" y="942616"/>
                  <a:pt x="822463" y="923485"/>
                  <a:pt x="822463" y="886700"/>
                </a:cubicBezTo>
                <a:close/>
                <a:moveTo>
                  <a:pt x="505734" y="790474"/>
                </a:moveTo>
                <a:cubicBezTo>
                  <a:pt x="539330" y="790474"/>
                  <a:pt x="571397" y="811420"/>
                  <a:pt x="571397" y="865003"/>
                </a:cubicBezTo>
                <a:lnTo>
                  <a:pt x="571397" y="875243"/>
                </a:lnTo>
                <a:lnTo>
                  <a:pt x="465968" y="875243"/>
                </a:lnTo>
                <a:cubicBezTo>
                  <a:pt x="466745" y="903836"/>
                  <a:pt x="483362" y="919856"/>
                  <a:pt x="508067" y="919856"/>
                </a:cubicBezTo>
                <a:cubicBezTo>
                  <a:pt x="524476" y="919856"/>
                  <a:pt x="537023" y="912702"/>
                  <a:pt x="542233" y="898703"/>
                </a:cubicBezTo>
                <a:lnTo>
                  <a:pt x="569556" y="903628"/>
                </a:lnTo>
                <a:cubicBezTo>
                  <a:pt x="562972" y="927763"/>
                  <a:pt x="540108" y="943706"/>
                  <a:pt x="507756" y="943706"/>
                </a:cubicBezTo>
                <a:cubicBezTo>
                  <a:pt x="463997" y="943706"/>
                  <a:pt x="437167" y="913090"/>
                  <a:pt x="437167" y="867518"/>
                </a:cubicBezTo>
                <a:cubicBezTo>
                  <a:pt x="437167" y="821945"/>
                  <a:pt x="464412" y="790474"/>
                  <a:pt x="505734" y="790474"/>
                </a:cubicBezTo>
                <a:close/>
                <a:moveTo>
                  <a:pt x="230664" y="790474"/>
                </a:moveTo>
                <a:cubicBezTo>
                  <a:pt x="272478" y="790474"/>
                  <a:pt x="299801" y="821374"/>
                  <a:pt x="299801" y="867232"/>
                </a:cubicBezTo>
                <a:cubicBezTo>
                  <a:pt x="299801" y="913090"/>
                  <a:pt x="272478" y="943706"/>
                  <a:pt x="230664" y="943706"/>
                </a:cubicBezTo>
                <a:cubicBezTo>
                  <a:pt x="188850" y="943706"/>
                  <a:pt x="161527" y="913090"/>
                  <a:pt x="161527" y="867232"/>
                </a:cubicBezTo>
                <a:cubicBezTo>
                  <a:pt x="161527" y="821089"/>
                  <a:pt x="188850" y="790474"/>
                  <a:pt x="230664" y="790474"/>
                </a:cubicBezTo>
                <a:close/>
                <a:moveTo>
                  <a:pt x="1176962" y="790448"/>
                </a:moveTo>
                <a:cubicBezTo>
                  <a:pt x="1204570" y="790448"/>
                  <a:pt x="1214421" y="807246"/>
                  <a:pt x="1219631" y="816423"/>
                </a:cubicBezTo>
                <a:lnTo>
                  <a:pt x="1221368" y="816423"/>
                </a:lnTo>
                <a:lnTo>
                  <a:pt x="1221368" y="792392"/>
                </a:lnTo>
                <a:lnTo>
                  <a:pt x="1250246" y="792392"/>
                </a:lnTo>
                <a:lnTo>
                  <a:pt x="1250246" y="940673"/>
                </a:lnTo>
                <a:lnTo>
                  <a:pt x="1222042" y="940673"/>
                </a:lnTo>
                <a:lnTo>
                  <a:pt x="1222042" y="917601"/>
                </a:lnTo>
                <a:lnTo>
                  <a:pt x="1219631" y="917601"/>
                </a:lnTo>
                <a:cubicBezTo>
                  <a:pt x="1214421" y="927063"/>
                  <a:pt x="1203792" y="943576"/>
                  <a:pt x="1176754" y="943576"/>
                </a:cubicBezTo>
                <a:cubicBezTo>
                  <a:pt x="1140747" y="943576"/>
                  <a:pt x="1114772" y="914905"/>
                  <a:pt x="1114772" y="866818"/>
                </a:cubicBezTo>
                <a:cubicBezTo>
                  <a:pt x="1114772" y="818730"/>
                  <a:pt x="1141136" y="790448"/>
                  <a:pt x="1176962" y="790448"/>
                </a:cubicBezTo>
                <a:close/>
                <a:moveTo>
                  <a:pt x="1044598" y="790448"/>
                </a:moveTo>
                <a:cubicBezTo>
                  <a:pt x="1074928" y="790448"/>
                  <a:pt x="1095096" y="809683"/>
                  <a:pt x="1095096" y="846364"/>
                </a:cubicBezTo>
                <a:lnTo>
                  <a:pt x="1095096" y="940698"/>
                </a:lnTo>
                <a:lnTo>
                  <a:pt x="1066218" y="940698"/>
                </a:lnTo>
                <a:lnTo>
                  <a:pt x="1066218" y="849838"/>
                </a:lnTo>
                <a:cubicBezTo>
                  <a:pt x="1066218" y="828296"/>
                  <a:pt x="1054811" y="815464"/>
                  <a:pt x="1034747" y="815464"/>
                </a:cubicBezTo>
                <a:cubicBezTo>
                  <a:pt x="1014682" y="815464"/>
                  <a:pt x="1000191" y="828970"/>
                  <a:pt x="1000191" y="852638"/>
                </a:cubicBezTo>
                <a:lnTo>
                  <a:pt x="1000191" y="940698"/>
                </a:lnTo>
                <a:lnTo>
                  <a:pt x="971313" y="940698"/>
                </a:lnTo>
                <a:lnTo>
                  <a:pt x="971313" y="792392"/>
                </a:lnTo>
                <a:lnTo>
                  <a:pt x="999025" y="792392"/>
                </a:lnTo>
                <a:lnTo>
                  <a:pt x="999025" y="816527"/>
                </a:lnTo>
                <a:lnTo>
                  <a:pt x="1000865" y="816527"/>
                </a:lnTo>
                <a:cubicBezTo>
                  <a:pt x="1007709" y="800791"/>
                  <a:pt x="1022304" y="790448"/>
                  <a:pt x="1044598" y="790448"/>
                </a:cubicBezTo>
                <a:close/>
                <a:moveTo>
                  <a:pt x="664280" y="790448"/>
                </a:moveTo>
                <a:cubicBezTo>
                  <a:pt x="694610" y="790448"/>
                  <a:pt x="714778" y="809683"/>
                  <a:pt x="714778" y="846364"/>
                </a:cubicBezTo>
                <a:lnTo>
                  <a:pt x="714778" y="940698"/>
                </a:lnTo>
                <a:lnTo>
                  <a:pt x="685900" y="940698"/>
                </a:lnTo>
                <a:lnTo>
                  <a:pt x="685900" y="849838"/>
                </a:lnTo>
                <a:cubicBezTo>
                  <a:pt x="685900" y="828296"/>
                  <a:pt x="674493" y="815464"/>
                  <a:pt x="654429" y="815464"/>
                </a:cubicBezTo>
                <a:cubicBezTo>
                  <a:pt x="634364" y="815464"/>
                  <a:pt x="619873" y="828970"/>
                  <a:pt x="619873" y="852638"/>
                </a:cubicBezTo>
                <a:lnTo>
                  <a:pt x="619873" y="940698"/>
                </a:lnTo>
                <a:lnTo>
                  <a:pt x="590995" y="940698"/>
                </a:lnTo>
                <a:lnTo>
                  <a:pt x="590995" y="792392"/>
                </a:lnTo>
                <a:lnTo>
                  <a:pt x="618707" y="792392"/>
                </a:lnTo>
                <a:lnTo>
                  <a:pt x="618707" y="816527"/>
                </a:lnTo>
                <a:lnTo>
                  <a:pt x="620547" y="816527"/>
                </a:lnTo>
                <a:cubicBezTo>
                  <a:pt x="627391" y="800791"/>
                  <a:pt x="641986" y="790448"/>
                  <a:pt x="664280" y="790448"/>
                </a:cubicBezTo>
                <a:close/>
                <a:moveTo>
                  <a:pt x="745471" y="756851"/>
                </a:moveTo>
                <a:lnTo>
                  <a:pt x="774349" y="756851"/>
                </a:lnTo>
                <a:lnTo>
                  <a:pt x="774349" y="792392"/>
                </a:lnTo>
                <a:lnTo>
                  <a:pt x="804757" y="792392"/>
                </a:lnTo>
                <a:lnTo>
                  <a:pt x="804757" y="815567"/>
                </a:lnTo>
                <a:lnTo>
                  <a:pt x="774349" y="815567"/>
                </a:lnTo>
                <a:lnTo>
                  <a:pt x="774349" y="897147"/>
                </a:lnTo>
                <a:cubicBezTo>
                  <a:pt x="774349" y="913867"/>
                  <a:pt x="782748" y="916952"/>
                  <a:pt x="792106" y="916952"/>
                </a:cubicBezTo>
                <a:cubicBezTo>
                  <a:pt x="796747" y="916952"/>
                  <a:pt x="800324" y="916097"/>
                  <a:pt x="802242" y="915708"/>
                </a:cubicBezTo>
                <a:lnTo>
                  <a:pt x="807453" y="939557"/>
                </a:lnTo>
                <a:cubicBezTo>
                  <a:pt x="804057" y="940802"/>
                  <a:pt x="797887" y="942538"/>
                  <a:pt x="788710" y="942642"/>
                </a:cubicBezTo>
                <a:lnTo>
                  <a:pt x="788736" y="942616"/>
                </a:lnTo>
                <a:cubicBezTo>
                  <a:pt x="765950" y="943109"/>
                  <a:pt x="745367" y="930069"/>
                  <a:pt x="745471" y="903135"/>
                </a:cubicBezTo>
                <a:lnTo>
                  <a:pt x="745471" y="815567"/>
                </a:lnTo>
                <a:lnTo>
                  <a:pt x="723747" y="815567"/>
                </a:lnTo>
                <a:lnTo>
                  <a:pt x="723747" y="792392"/>
                </a:lnTo>
                <a:lnTo>
                  <a:pt x="745471" y="792392"/>
                </a:lnTo>
                <a:close/>
                <a:moveTo>
                  <a:pt x="383247" y="742931"/>
                </a:moveTo>
                <a:lnTo>
                  <a:pt x="412125" y="742931"/>
                </a:lnTo>
                <a:lnTo>
                  <a:pt x="412125" y="900129"/>
                </a:lnTo>
                <a:cubicBezTo>
                  <a:pt x="412125" y="912883"/>
                  <a:pt x="414718" y="917705"/>
                  <a:pt x="423998" y="917420"/>
                </a:cubicBezTo>
                <a:cubicBezTo>
                  <a:pt x="429027" y="917316"/>
                  <a:pt x="431049" y="916642"/>
                  <a:pt x="433071" y="916072"/>
                </a:cubicBezTo>
                <a:lnTo>
                  <a:pt x="438282" y="939143"/>
                </a:lnTo>
                <a:cubicBezTo>
                  <a:pt x="434212" y="940413"/>
                  <a:pt x="428042" y="941658"/>
                  <a:pt x="420317" y="941761"/>
                </a:cubicBezTo>
                <a:cubicBezTo>
                  <a:pt x="395327" y="942150"/>
                  <a:pt x="383247" y="929604"/>
                  <a:pt x="383247" y="906143"/>
                </a:cubicBezTo>
                <a:lnTo>
                  <a:pt x="383247" y="742957"/>
                </a:lnTo>
                <a:close/>
                <a:moveTo>
                  <a:pt x="317895" y="742931"/>
                </a:moveTo>
                <a:lnTo>
                  <a:pt x="346773" y="742931"/>
                </a:lnTo>
                <a:lnTo>
                  <a:pt x="346773" y="900129"/>
                </a:lnTo>
                <a:cubicBezTo>
                  <a:pt x="346773" y="912883"/>
                  <a:pt x="349366" y="917705"/>
                  <a:pt x="358646" y="917420"/>
                </a:cubicBezTo>
                <a:cubicBezTo>
                  <a:pt x="363675" y="917316"/>
                  <a:pt x="365697" y="916642"/>
                  <a:pt x="367719" y="916072"/>
                </a:cubicBezTo>
                <a:lnTo>
                  <a:pt x="372930" y="939143"/>
                </a:lnTo>
                <a:cubicBezTo>
                  <a:pt x="368860" y="940413"/>
                  <a:pt x="362690" y="941658"/>
                  <a:pt x="354965" y="941761"/>
                </a:cubicBezTo>
                <a:cubicBezTo>
                  <a:pt x="329975" y="942150"/>
                  <a:pt x="317895" y="929604"/>
                  <a:pt x="317895" y="906143"/>
                </a:cubicBezTo>
                <a:lnTo>
                  <a:pt x="317895" y="742957"/>
                </a:lnTo>
                <a:close/>
                <a:moveTo>
                  <a:pt x="75384" y="740260"/>
                </a:moveTo>
                <a:cubicBezTo>
                  <a:pt x="115565" y="740260"/>
                  <a:pt x="143536" y="763228"/>
                  <a:pt x="144418" y="794906"/>
                </a:cubicBezTo>
                <a:lnTo>
                  <a:pt x="115643" y="794906"/>
                </a:lnTo>
                <a:cubicBezTo>
                  <a:pt x="113517" y="776656"/>
                  <a:pt x="97393" y="766028"/>
                  <a:pt x="74710" y="766028"/>
                </a:cubicBezTo>
                <a:cubicBezTo>
                  <a:pt x="50369" y="766028"/>
                  <a:pt x="35022" y="778497"/>
                  <a:pt x="35022" y="795295"/>
                </a:cubicBezTo>
                <a:cubicBezTo>
                  <a:pt x="34944" y="814219"/>
                  <a:pt x="55501" y="821451"/>
                  <a:pt x="70952" y="825418"/>
                </a:cubicBezTo>
                <a:lnTo>
                  <a:pt x="90264" y="830447"/>
                </a:lnTo>
                <a:cubicBezTo>
                  <a:pt x="115384" y="836616"/>
                  <a:pt x="147140" y="850433"/>
                  <a:pt x="147140" y="886052"/>
                </a:cubicBezTo>
                <a:cubicBezTo>
                  <a:pt x="147140" y="919570"/>
                  <a:pt x="118287" y="943990"/>
                  <a:pt x="73959" y="943990"/>
                </a:cubicBezTo>
                <a:cubicBezTo>
                  <a:pt x="29630" y="943990"/>
                  <a:pt x="1918" y="921877"/>
                  <a:pt x="0" y="886052"/>
                </a:cubicBezTo>
                <a:lnTo>
                  <a:pt x="29941" y="886052"/>
                </a:lnTo>
                <a:cubicBezTo>
                  <a:pt x="31678" y="907568"/>
                  <a:pt x="50809" y="917808"/>
                  <a:pt x="73777" y="917808"/>
                </a:cubicBezTo>
                <a:lnTo>
                  <a:pt x="73725" y="917833"/>
                </a:lnTo>
                <a:cubicBezTo>
                  <a:pt x="99130" y="917833"/>
                  <a:pt x="117561" y="905079"/>
                  <a:pt x="117561" y="885767"/>
                </a:cubicBezTo>
                <a:cubicBezTo>
                  <a:pt x="117561" y="868191"/>
                  <a:pt x="101256" y="861243"/>
                  <a:pt x="80102" y="855644"/>
                </a:cubicBezTo>
                <a:lnTo>
                  <a:pt x="56746" y="849267"/>
                </a:lnTo>
                <a:cubicBezTo>
                  <a:pt x="24990" y="840686"/>
                  <a:pt x="5288" y="824562"/>
                  <a:pt x="5288" y="797032"/>
                </a:cubicBezTo>
                <a:cubicBezTo>
                  <a:pt x="5288" y="762943"/>
                  <a:pt x="35696" y="740260"/>
                  <a:pt x="75384" y="740260"/>
                </a:cubicBezTo>
                <a:close/>
                <a:moveTo>
                  <a:pt x="775672" y="423713"/>
                </a:moveTo>
                <a:cubicBezTo>
                  <a:pt x="773883" y="424387"/>
                  <a:pt x="772120" y="424776"/>
                  <a:pt x="770539" y="424957"/>
                </a:cubicBezTo>
                <a:lnTo>
                  <a:pt x="771187" y="500756"/>
                </a:lnTo>
                <a:cubicBezTo>
                  <a:pt x="772613" y="501197"/>
                  <a:pt x="773883" y="501949"/>
                  <a:pt x="774920" y="502934"/>
                </a:cubicBezTo>
                <a:cubicBezTo>
                  <a:pt x="776657" y="501249"/>
                  <a:pt x="779094" y="500212"/>
                  <a:pt x="781790" y="500212"/>
                </a:cubicBezTo>
                <a:cubicBezTo>
                  <a:pt x="783890" y="500212"/>
                  <a:pt x="785782" y="500860"/>
                  <a:pt x="787363" y="501897"/>
                </a:cubicBezTo>
                <a:lnTo>
                  <a:pt x="787337" y="501923"/>
                </a:lnTo>
                <a:cubicBezTo>
                  <a:pt x="788322" y="500653"/>
                  <a:pt x="789670" y="499642"/>
                  <a:pt x="791226" y="498994"/>
                </a:cubicBezTo>
                <a:close/>
                <a:moveTo>
                  <a:pt x="759263" y="423117"/>
                </a:moveTo>
                <a:lnTo>
                  <a:pt x="743968" y="497905"/>
                </a:lnTo>
                <a:cubicBezTo>
                  <a:pt x="745783" y="498501"/>
                  <a:pt x="747338" y="499564"/>
                  <a:pt x="748453" y="500938"/>
                </a:cubicBezTo>
                <a:cubicBezTo>
                  <a:pt x="750034" y="499875"/>
                  <a:pt x="751952" y="499227"/>
                  <a:pt x="754052" y="499227"/>
                </a:cubicBezTo>
                <a:cubicBezTo>
                  <a:pt x="757111" y="499227"/>
                  <a:pt x="759807" y="500575"/>
                  <a:pt x="761544" y="502623"/>
                </a:cubicBezTo>
                <a:cubicBezTo>
                  <a:pt x="762503" y="501793"/>
                  <a:pt x="763644" y="501171"/>
                  <a:pt x="764914" y="500756"/>
                </a:cubicBezTo>
                <a:lnTo>
                  <a:pt x="764914" y="424983"/>
                </a:lnTo>
                <a:cubicBezTo>
                  <a:pt x="762710" y="424491"/>
                  <a:pt x="760844" y="423842"/>
                  <a:pt x="759263" y="423117"/>
                </a:cubicBezTo>
                <a:close/>
                <a:moveTo>
                  <a:pt x="781038" y="420472"/>
                </a:moveTo>
                <a:cubicBezTo>
                  <a:pt x="779794" y="421561"/>
                  <a:pt x="778472" y="422417"/>
                  <a:pt x="777124" y="423065"/>
                </a:cubicBezTo>
                <a:lnTo>
                  <a:pt x="792729" y="498501"/>
                </a:lnTo>
                <a:cubicBezTo>
                  <a:pt x="793507" y="498320"/>
                  <a:pt x="794285" y="498190"/>
                  <a:pt x="795114" y="498190"/>
                </a:cubicBezTo>
                <a:lnTo>
                  <a:pt x="799918" y="499429"/>
                </a:lnTo>
                <a:lnTo>
                  <a:pt x="799910" y="499434"/>
                </a:lnTo>
                <a:lnTo>
                  <a:pt x="799936" y="499434"/>
                </a:lnTo>
                <a:lnTo>
                  <a:pt x="799918" y="499429"/>
                </a:lnTo>
                <a:lnTo>
                  <a:pt x="806909" y="495494"/>
                </a:lnTo>
                <a:close/>
                <a:moveTo>
                  <a:pt x="753974" y="419436"/>
                </a:moveTo>
                <a:lnTo>
                  <a:pt x="727973" y="494846"/>
                </a:lnTo>
                <a:cubicBezTo>
                  <a:pt x="731136" y="494976"/>
                  <a:pt x="733910" y="496505"/>
                  <a:pt x="735543" y="498812"/>
                </a:cubicBezTo>
                <a:cubicBezTo>
                  <a:pt x="737046" y="497905"/>
                  <a:pt x="738861" y="497360"/>
                  <a:pt x="740805" y="497360"/>
                </a:cubicBezTo>
                <a:lnTo>
                  <a:pt x="740805" y="497335"/>
                </a:lnTo>
                <a:cubicBezTo>
                  <a:pt x="741376" y="497335"/>
                  <a:pt x="741920" y="497412"/>
                  <a:pt x="742464" y="497490"/>
                </a:cubicBezTo>
                <a:lnTo>
                  <a:pt x="757837" y="422339"/>
                </a:lnTo>
                <a:cubicBezTo>
                  <a:pt x="756230" y="421432"/>
                  <a:pt x="754959" y="420472"/>
                  <a:pt x="753974" y="419436"/>
                </a:cubicBezTo>
                <a:close/>
                <a:moveTo>
                  <a:pt x="784382" y="416480"/>
                </a:moveTo>
                <a:cubicBezTo>
                  <a:pt x="783760" y="417543"/>
                  <a:pt x="783060" y="418450"/>
                  <a:pt x="782308" y="419254"/>
                </a:cubicBezTo>
                <a:lnTo>
                  <a:pt x="808568" y="495468"/>
                </a:lnTo>
                <a:cubicBezTo>
                  <a:pt x="811990" y="495675"/>
                  <a:pt x="814868" y="497516"/>
                  <a:pt x="816371" y="500160"/>
                </a:cubicBezTo>
                <a:lnTo>
                  <a:pt x="816371" y="500134"/>
                </a:lnTo>
                <a:cubicBezTo>
                  <a:pt x="818886" y="499149"/>
                  <a:pt x="821867" y="497412"/>
                  <a:pt x="824641" y="494405"/>
                </a:cubicBezTo>
                <a:lnTo>
                  <a:pt x="789981" y="424853"/>
                </a:lnTo>
                <a:cubicBezTo>
                  <a:pt x="786637" y="422598"/>
                  <a:pt x="784978" y="419306"/>
                  <a:pt x="784382" y="416480"/>
                </a:cubicBezTo>
                <a:close/>
                <a:moveTo>
                  <a:pt x="750656" y="413629"/>
                </a:moveTo>
                <a:lnTo>
                  <a:pt x="708401" y="493265"/>
                </a:lnTo>
                <a:cubicBezTo>
                  <a:pt x="710735" y="497412"/>
                  <a:pt x="713871" y="500782"/>
                  <a:pt x="718123" y="502727"/>
                </a:cubicBezTo>
                <a:cubicBezTo>
                  <a:pt x="718589" y="498683"/>
                  <a:pt x="721959" y="495494"/>
                  <a:pt x="726314" y="494950"/>
                </a:cubicBezTo>
                <a:lnTo>
                  <a:pt x="752808" y="418113"/>
                </a:lnTo>
                <a:cubicBezTo>
                  <a:pt x="751641" y="416558"/>
                  <a:pt x="750993" y="415003"/>
                  <a:pt x="750656" y="413629"/>
                </a:cubicBezTo>
                <a:close/>
                <a:moveTo>
                  <a:pt x="765329" y="358905"/>
                </a:moveTo>
                <a:lnTo>
                  <a:pt x="769684" y="358905"/>
                </a:lnTo>
                <a:lnTo>
                  <a:pt x="769684" y="383325"/>
                </a:lnTo>
                <a:lnTo>
                  <a:pt x="778653" y="383325"/>
                </a:lnTo>
                <a:lnTo>
                  <a:pt x="778653" y="394731"/>
                </a:lnTo>
                <a:lnTo>
                  <a:pt x="817253" y="415392"/>
                </a:lnTo>
                <a:lnTo>
                  <a:pt x="817253" y="415443"/>
                </a:lnTo>
                <a:lnTo>
                  <a:pt x="824563" y="416195"/>
                </a:lnTo>
                <a:lnTo>
                  <a:pt x="824356" y="418321"/>
                </a:lnTo>
                <a:lnTo>
                  <a:pt x="817330" y="417595"/>
                </a:lnTo>
                <a:cubicBezTo>
                  <a:pt x="816294" y="419773"/>
                  <a:pt x="811913" y="427368"/>
                  <a:pt x="800610" y="427627"/>
                </a:cubicBezTo>
                <a:cubicBezTo>
                  <a:pt x="797266" y="427705"/>
                  <a:pt x="794544" y="427135"/>
                  <a:pt x="792341" y="426201"/>
                </a:cubicBezTo>
                <a:lnTo>
                  <a:pt x="825704" y="493161"/>
                </a:lnTo>
                <a:cubicBezTo>
                  <a:pt x="831225" y="486317"/>
                  <a:pt x="835528" y="473848"/>
                  <a:pt x="833066" y="451114"/>
                </a:cubicBezTo>
                <a:cubicBezTo>
                  <a:pt x="833066" y="451114"/>
                  <a:pt x="829514" y="451191"/>
                  <a:pt x="828140" y="450673"/>
                </a:cubicBezTo>
                <a:cubicBezTo>
                  <a:pt x="826766" y="450154"/>
                  <a:pt x="825159" y="449169"/>
                  <a:pt x="825159" y="449169"/>
                </a:cubicBezTo>
                <a:cubicBezTo>
                  <a:pt x="825159" y="449169"/>
                  <a:pt x="830240" y="446707"/>
                  <a:pt x="838095" y="440019"/>
                </a:cubicBezTo>
                <a:cubicBezTo>
                  <a:pt x="838095" y="440019"/>
                  <a:pt x="841128" y="437115"/>
                  <a:pt x="845664" y="436752"/>
                </a:cubicBezTo>
                <a:cubicBezTo>
                  <a:pt x="845664" y="436752"/>
                  <a:pt x="848879" y="436337"/>
                  <a:pt x="849838" y="438178"/>
                </a:cubicBezTo>
                <a:cubicBezTo>
                  <a:pt x="849838" y="438178"/>
                  <a:pt x="851445" y="438074"/>
                  <a:pt x="855256" y="437530"/>
                </a:cubicBezTo>
                <a:cubicBezTo>
                  <a:pt x="859093" y="436986"/>
                  <a:pt x="861192" y="438567"/>
                  <a:pt x="861192" y="438567"/>
                </a:cubicBezTo>
                <a:lnTo>
                  <a:pt x="860441" y="442611"/>
                </a:lnTo>
                <a:cubicBezTo>
                  <a:pt x="860441" y="442611"/>
                  <a:pt x="859663" y="444788"/>
                  <a:pt x="861944" y="445592"/>
                </a:cubicBezTo>
                <a:cubicBezTo>
                  <a:pt x="861944" y="445592"/>
                  <a:pt x="862307" y="445670"/>
                  <a:pt x="862644" y="446033"/>
                </a:cubicBezTo>
                <a:lnTo>
                  <a:pt x="862592" y="446007"/>
                </a:lnTo>
                <a:cubicBezTo>
                  <a:pt x="863733" y="447199"/>
                  <a:pt x="862929" y="449118"/>
                  <a:pt x="861322" y="449480"/>
                </a:cubicBezTo>
                <a:cubicBezTo>
                  <a:pt x="861244" y="449506"/>
                  <a:pt x="861089" y="449506"/>
                  <a:pt x="861089" y="449506"/>
                </a:cubicBezTo>
                <a:lnTo>
                  <a:pt x="858341" y="449506"/>
                </a:lnTo>
                <a:lnTo>
                  <a:pt x="856656" y="455961"/>
                </a:lnTo>
                <a:cubicBezTo>
                  <a:pt x="856656" y="455961"/>
                  <a:pt x="847453" y="453473"/>
                  <a:pt x="847168" y="458191"/>
                </a:cubicBezTo>
                <a:cubicBezTo>
                  <a:pt x="846883" y="462909"/>
                  <a:pt x="850201" y="494198"/>
                  <a:pt x="844913" y="506900"/>
                </a:cubicBezTo>
                <a:cubicBezTo>
                  <a:pt x="841698" y="514625"/>
                  <a:pt x="835528" y="527250"/>
                  <a:pt x="813260" y="535649"/>
                </a:cubicBezTo>
                <a:cubicBezTo>
                  <a:pt x="817019" y="536790"/>
                  <a:pt x="820130" y="538086"/>
                  <a:pt x="821867" y="539537"/>
                </a:cubicBezTo>
                <a:cubicBezTo>
                  <a:pt x="829385" y="545837"/>
                  <a:pt x="821556" y="552706"/>
                  <a:pt x="821556" y="552706"/>
                </a:cubicBezTo>
                <a:cubicBezTo>
                  <a:pt x="817745" y="556206"/>
                  <a:pt x="810176" y="554210"/>
                  <a:pt x="810176" y="554210"/>
                </a:cubicBezTo>
                <a:lnTo>
                  <a:pt x="792029" y="550529"/>
                </a:lnTo>
                <a:cubicBezTo>
                  <a:pt x="791044" y="552655"/>
                  <a:pt x="789722" y="553951"/>
                  <a:pt x="789722" y="553951"/>
                </a:cubicBezTo>
                <a:cubicBezTo>
                  <a:pt x="786197" y="557113"/>
                  <a:pt x="781971" y="556050"/>
                  <a:pt x="781971" y="556050"/>
                </a:cubicBezTo>
                <a:lnTo>
                  <a:pt x="758278" y="551229"/>
                </a:lnTo>
                <a:cubicBezTo>
                  <a:pt x="757837" y="552240"/>
                  <a:pt x="757474" y="552862"/>
                  <a:pt x="757474" y="552862"/>
                </a:cubicBezTo>
                <a:cubicBezTo>
                  <a:pt x="754804" y="557295"/>
                  <a:pt x="749904" y="555895"/>
                  <a:pt x="749904" y="555895"/>
                </a:cubicBezTo>
                <a:lnTo>
                  <a:pt x="712445" y="547522"/>
                </a:lnTo>
                <a:cubicBezTo>
                  <a:pt x="705135" y="544152"/>
                  <a:pt x="707468" y="537489"/>
                  <a:pt x="707468" y="537489"/>
                </a:cubicBezTo>
                <a:cubicBezTo>
                  <a:pt x="709335" y="532771"/>
                  <a:pt x="711538" y="530983"/>
                  <a:pt x="713327" y="530387"/>
                </a:cubicBezTo>
                <a:cubicBezTo>
                  <a:pt x="712316" y="529713"/>
                  <a:pt x="711383" y="529013"/>
                  <a:pt x="710527" y="528365"/>
                </a:cubicBezTo>
                <a:cubicBezTo>
                  <a:pt x="694455" y="516362"/>
                  <a:pt x="692407" y="503167"/>
                  <a:pt x="689763" y="483206"/>
                </a:cubicBezTo>
                <a:cubicBezTo>
                  <a:pt x="689763" y="483206"/>
                  <a:pt x="688907" y="476389"/>
                  <a:pt x="688933" y="469571"/>
                </a:cubicBezTo>
                <a:cubicBezTo>
                  <a:pt x="688959" y="463064"/>
                  <a:pt x="689944" y="456557"/>
                  <a:pt x="686393" y="456143"/>
                </a:cubicBezTo>
                <a:cubicBezTo>
                  <a:pt x="686393" y="456143"/>
                  <a:pt x="685200" y="455546"/>
                  <a:pt x="679160" y="457024"/>
                </a:cubicBezTo>
                <a:lnTo>
                  <a:pt x="677190" y="450699"/>
                </a:lnTo>
                <a:cubicBezTo>
                  <a:pt x="677190" y="450699"/>
                  <a:pt x="672109" y="451943"/>
                  <a:pt x="672109" y="448988"/>
                </a:cubicBezTo>
                <a:cubicBezTo>
                  <a:pt x="672109" y="448988"/>
                  <a:pt x="672290" y="447277"/>
                  <a:pt x="674805" y="445955"/>
                </a:cubicBezTo>
                <a:cubicBezTo>
                  <a:pt x="674805" y="445955"/>
                  <a:pt x="675064" y="444633"/>
                  <a:pt x="674468" y="443259"/>
                </a:cubicBezTo>
                <a:cubicBezTo>
                  <a:pt x="673872" y="441885"/>
                  <a:pt x="672990" y="438878"/>
                  <a:pt x="676283" y="438696"/>
                </a:cubicBezTo>
                <a:cubicBezTo>
                  <a:pt x="679575" y="438515"/>
                  <a:pt x="679912" y="438463"/>
                  <a:pt x="685097" y="439085"/>
                </a:cubicBezTo>
                <a:cubicBezTo>
                  <a:pt x="685097" y="439085"/>
                  <a:pt x="686056" y="436804"/>
                  <a:pt x="690074" y="437322"/>
                </a:cubicBezTo>
                <a:cubicBezTo>
                  <a:pt x="694092" y="437841"/>
                  <a:pt x="695829" y="439319"/>
                  <a:pt x="697799" y="440718"/>
                </a:cubicBezTo>
                <a:cubicBezTo>
                  <a:pt x="698265" y="441055"/>
                  <a:pt x="708713" y="448521"/>
                  <a:pt x="710423" y="448599"/>
                </a:cubicBezTo>
                <a:cubicBezTo>
                  <a:pt x="710423" y="448599"/>
                  <a:pt x="710086" y="449766"/>
                  <a:pt x="706665" y="450621"/>
                </a:cubicBezTo>
                <a:cubicBezTo>
                  <a:pt x="706665" y="450621"/>
                  <a:pt x="704643" y="451114"/>
                  <a:pt x="702646" y="451114"/>
                </a:cubicBezTo>
                <a:cubicBezTo>
                  <a:pt x="702646" y="451114"/>
                  <a:pt x="699821" y="475792"/>
                  <a:pt x="707468" y="491580"/>
                </a:cubicBezTo>
                <a:lnTo>
                  <a:pt x="747364" y="416377"/>
                </a:lnTo>
                <a:cubicBezTo>
                  <a:pt x="740261" y="423194"/>
                  <a:pt x="731395" y="421743"/>
                  <a:pt x="731395" y="421743"/>
                </a:cubicBezTo>
                <a:cubicBezTo>
                  <a:pt x="715867" y="419850"/>
                  <a:pt x="713845" y="409637"/>
                  <a:pt x="713586" y="406915"/>
                </a:cubicBezTo>
                <a:lnTo>
                  <a:pt x="708505" y="406396"/>
                </a:lnTo>
                <a:lnTo>
                  <a:pt x="708713" y="404270"/>
                </a:lnTo>
                <a:lnTo>
                  <a:pt x="716023" y="405022"/>
                </a:lnTo>
                <a:lnTo>
                  <a:pt x="757292" y="394731"/>
                </a:lnTo>
                <a:lnTo>
                  <a:pt x="757292" y="383299"/>
                </a:lnTo>
                <a:lnTo>
                  <a:pt x="765329" y="383299"/>
                </a:lnTo>
                <a:lnTo>
                  <a:pt x="765329" y="379825"/>
                </a:lnTo>
                <a:cubicBezTo>
                  <a:pt x="764395" y="379384"/>
                  <a:pt x="757707" y="376507"/>
                  <a:pt x="742672" y="375574"/>
                </a:cubicBezTo>
                <a:cubicBezTo>
                  <a:pt x="726418" y="374589"/>
                  <a:pt x="714519" y="375003"/>
                  <a:pt x="714519" y="375003"/>
                </a:cubicBezTo>
                <a:cubicBezTo>
                  <a:pt x="714519" y="375003"/>
                  <a:pt x="715764" y="370000"/>
                  <a:pt x="729918" y="367382"/>
                </a:cubicBezTo>
                <a:cubicBezTo>
                  <a:pt x="744046" y="364764"/>
                  <a:pt x="748116" y="369663"/>
                  <a:pt x="765329" y="364738"/>
                </a:cubicBezTo>
                <a:close/>
                <a:moveTo>
                  <a:pt x="633094" y="256794"/>
                </a:moveTo>
                <a:cubicBezTo>
                  <a:pt x="631279" y="257468"/>
                  <a:pt x="629517" y="257857"/>
                  <a:pt x="627935" y="258038"/>
                </a:cubicBezTo>
                <a:lnTo>
                  <a:pt x="628583" y="333837"/>
                </a:lnTo>
                <a:cubicBezTo>
                  <a:pt x="630009" y="334304"/>
                  <a:pt x="631305" y="335056"/>
                  <a:pt x="632316" y="336041"/>
                </a:cubicBezTo>
                <a:cubicBezTo>
                  <a:pt x="634053" y="334356"/>
                  <a:pt x="636490" y="333319"/>
                  <a:pt x="639186" y="333319"/>
                </a:cubicBezTo>
                <a:cubicBezTo>
                  <a:pt x="641286" y="333319"/>
                  <a:pt x="643178" y="333941"/>
                  <a:pt x="644759" y="335004"/>
                </a:cubicBezTo>
                <a:cubicBezTo>
                  <a:pt x="645745" y="333734"/>
                  <a:pt x="647092" y="332697"/>
                  <a:pt x="648648" y="332075"/>
                </a:cubicBezTo>
                <a:close/>
                <a:moveTo>
                  <a:pt x="616659" y="256198"/>
                </a:moveTo>
                <a:lnTo>
                  <a:pt x="601364" y="330986"/>
                </a:lnTo>
                <a:cubicBezTo>
                  <a:pt x="603153" y="331582"/>
                  <a:pt x="604708" y="332619"/>
                  <a:pt x="605823" y="334019"/>
                </a:cubicBezTo>
                <a:cubicBezTo>
                  <a:pt x="607404" y="332956"/>
                  <a:pt x="609348" y="332308"/>
                  <a:pt x="611448" y="332308"/>
                </a:cubicBezTo>
                <a:cubicBezTo>
                  <a:pt x="614507" y="332308"/>
                  <a:pt x="617177" y="333656"/>
                  <a:pt x="618940" y="335704"/>
                </a:cubicBezTo>
                <a:cubicBezTo>
                  <a:pt x="619899" y="334900"/>
                  <a:pt x="621040" y="334252"/>
                  <a:pt x="622310" y="333837"/>
                </a:cubicBezTo>
                <a:lnTo>
                  <a:pt x="622310" y="258064"/>
                </a:lnTo>
                <a:cubicBezTo>
                  <a:pt x="620107" y="257572"/>
                  <a:pt x="618240" y="256923"/>
                  <a:pt x="616659" y="256198"/>
                </a:cubicBezTo>
                <a:close/>
                <a:moveTo>
                  <a:pt x="638460" y="253579"/>
                </a:moveTo>
                <a:cubicBezTo>
                  <a:pt x="637216" y="254668"/>
                  <a:pt x="635894" y="255524"/>
                  <a:pt x="634546" y="256172"/>
                </a:cubicBezTo>
                <a:lnTo>
                  <a:pt x="650125" y="331608"/>
                </a:lnTo>
                <a:cubicBezTo>
                  <a:pt x="650903" y="331427"/>
                  <a:pt x="651681" y="331297"/>
                  <a:pt x="652510" y="331297"/>
                </a:cubicBezTo>
                <a:cubicBezTo>
                  <a:pt x="654273" y="331297"/>
                  <a:pt x="655906" y="331764"/>
                  <a:pt x="657332" y="332541"/>
                </a:cubicBezTo>
                <a:cubicBezTo>
                  <a:pt x="658862" y="330364"/>
                  <a:pt x="661402" y="328886"/>
                  <a:pt x="664331" y="328601"/>
                </a:cubicBezTo>
                <a:close/>
                <a:moveTo>
                  <a:pt x="611370" y="252568"/>
                </a:moveTo>
                <a:lnTo>
                  <a:pt x="585370" y="327953"/>
                </a:lnTo>
                <a:cubicBezTo>
                  <a:pt x="588532" y="328082"/>
                  <a:pt x="591306" y="329612"/>
                  <a:pt x="592939" y="331919"/>
                </a:cubicBezTo>
                <a:cubicBezTo>
                  <a:pt x="594443" y="330986"/>
                  <a:pt x="596257" y="330441"/>
                  <a:pt x="598201" y="330441"/>
                </a:cubicBezTo>
                <a:cubicBezTo>
                  <a:pt x="598772" y="330441"/>
                  <a:pt x="599316" y="330519"/>
                  <a:pt x="599861" y="330597"/>
                </a:cubicBezTo>
                <a:lnTo>
                  <a:pt x="615207" y="255472"/>
                </a:lnTo>
                <a:cubicBezTo>
                  <a:pt x="613626" y="254564"/>
                  <a:pt x="612355" y="253579"/>
                  <a:pt x="611370" y="252568"/>
                </a:cubicBezTo>
                <a:close/>
                <a:moveTo>
                  <a:pt x="641778" y="249587"/>
                </a:moveTo>
                <a:cubicBezTo>
                  <a:pt x="641156" y="250650"/>
                  <a:pt x="640430" y="251557"/>
                  <a:pt x="639704" y="252361"/>
                </a:cubicBezTo>
                <a:lnTo>
                  <a:pt x="665965" y="328575"/>
                </a:lnTo>
                <a:cubicBezTo>
                  <a:pt x="669360" y="328782"/>
                  <a:pt x="672264" y="330623"/>
                  <a:pt x="673767" y="333267"/>
                </a:cubicBezTo>
                <a:cubicBezTo>
                  <a:pt x="676282" y="332282"/>
                  <a:pt x="679237" y="330545"/>
                  <a:pt x="682037" y="327538"/>
                </a:cubicBezTo>
                <a:lnTo>
                  <a:pt x="647378" y="257986"/>
                </a:lnTo>
                <a:cubicBezTo>
                  <a:pt x="644034" y="255705"/>
                  <a:pt x="642374" y="252439"/>
                  <a:pt x="641778" y="249587"/>
                </a:cubicBezTo>
                <a:close/>
                <a:moveTo>
                  <a:pt x="608052" y="246710"/>
                </a:moveTo>
                <a:lnTo>
                  <a:pt x="565798" y="326346"/>
                </a:lnTo>
                <a:cubicBezTo>
                  <a:pt x="568105" y="330493"/>
                  <a:pt x="571267" y="333889"/>
                  <a:pt x="575519" y="335833"/>
                </a:cubicBezTo>
                <a:cubicBezTo>
                  <a:pt x="575959" y="331789"/>
                  <a:pt x="579355" y="328575"/>
                  <a:pt x="583685" y="328031"/>
                </a:cubicBezTo>
                <a:lnTo>
                  <a:pt x="610178" y="251194"/>
                </a:lnTo>
                <a:cubicBezTo>
                  <a:pt x="609037" y="249639"/>
                  <a:pt x="608389" y="248084"/>
                  <a:pt x="608052" y="246710"/>
                </a:cubicBezTo>
                <a:close/>
                <a:moveTo>
                  <a:pt x="622777" y="191986"/>
                </a:moveTo>
                <a:lnTo>
                  <a:pt x="627132" y="191986"/>
                </a:lnTo>
                <a:lnTo>
                  <a:pt x="627132" y="216380"/>
                </a:lnTo>
                <a:lnTo>
                  <a:pt x="636101" y="216380"/>
                </a:lnTo>
                <a:lnTo>
                  <a:pt x="636101" y="227812"/>
                </a:lnTo>
                <a:lnTo>
                  <a:pt x="674701" y="248447"/>
                </a:lnTo>
                <a:lnTo>
                  <a:pt x="674701" y="248524"/>
                </a:lnTo>
                <a:lnTo>
                  <a:pt x="682011" y="249276"/>
                </a:lnTo>
                <a:lnTo>
                  <a:pt x="681804" y="251402"/>
                </a:lnTo>
                <a:lnTo>
                  <a:pt x="674752" y="250676"/>
                </a:lnTo>
                <a:cubicBezTo>
                  <a:pt x="673741" y="252854"/>
                  <a:pt x="669360" y="260449"/>
                  <a:pt x="658032" y="260708"/>
                </a:cubicBezTo>
                <a:cubicBezTo>
                  <a:pt x="654662" y="260786"/>
                  <a:pt x="651966" y="260216"/>
                  <a:pt x="649763" y="259282"/>
                </a:cubicBezTo>
                <a:lnTo>
                  <a:pt x="683126" y="326242"/>
                </a:lnTo>
                <a:cubicBezTo>
                  <a:pt x="688621" y="319398"/>
                  <a:pt x="692925" y="306955"/>
                  <a:pt x="690488" y="284221"/>
                </a:cubicBezTo>
                <a:cubicBezTo>
                  <a:pt x="690488" y="284221"/>
                  <a:pt x="686936" y="284298"/>
                  <a:pt x="685562" y="283754"/>
                </a:cubicBezTo>
                <a:cubicBezTo>
                  <a:pt x="684163" y="283235"/>
                  <a:pt x="682555" y="282250"/>
                  <a:pt x="682555" y="282250"/>
                </a:cubicBezTo>
                <a:cubicBezTo>
                  <a:pt x="682555" y="282250"/>
                  <a:pt x="687636" y="279814"/>
                  <a:pt x="695491" y="273099"/>
                </a:cubicBezTo>
                <a:cubicBezTo>
                  <a:pt x="695491" y="273099"/>
                  <a:pt x="698524" y="270196"/>
                  <a:pt x="703061" y="269833"/>
                </a:cubicBezTo>
                <a:cubicBezTo>
                  <a:pt x="703061" y="269833"/>
                  <a:pt x="706275" y="269444"/>
                  <a:pt x="707234" y="271285"/>
                </a:cubicBezTo>
                <a:cubicBezTo>
                  <a:pt x="707234" y="271285"/>
                  <a:pt x="708841" y="271181"/>
                  <a:pt x="712652" y="270637"/>
                </a:cubicBezTo>
                <a:cubicBezTo>
                  <a:pt x="716489" y="270092"/>
                  <a:pt x="718589" y="271674"/>
                  <a:pt x="718589" y="271674"/>
                </a:cubicBezTo>
                <a:lnTo>
                  <a:pt x="717837" y="275718"/>
                </a:lnTo>
                <a:cubicBezTo>
                  <a:pt x="717837" y="275718"/>
                  <a:pt x="717059" y="277895"/>
                  <a:pt x="719340" y="278699"/>
                </a:cubicBezTo>
                <a:cubicBezTo>
                  <a:pt x="719340" y="278699"/>
                  <a:pt x="719677" y="278777"/>
                  <a:pt x="720040" y="279140"/>
                </a:cubicBezTo>
                <a:cubicBezTo>
                  <a:pt x="721155" y="280332"/>
                  <a:pt x="720351" y="282224"/>
                  <a:pt x="718744" y="282613"/>
                </a:cubicBezTo>
                <a:cubicBezTo>
                  <a:pt x="718666" y="282613"/>
                  <a:pt x="718511" y="282639"/>
                  <a:pt x="718511" y="282639"/>
                </a:cubicBezTo>
                <a:lnTo>
                  <a:pt x="715763" y="282639"/>
                </a:lnTo>
                <a:lnTo>
                  <a:pt x="714104" y="289094"/>
                </a:lnTo>
                <a:cubicBezTo>
                  <a:pt x="714104" y="289094"/>
                  <a:pt x="704875" y="286605"/>
                  <a:pt x="704616" y="291323"/>
                </a:cubicBezTo>
                <a:cubicBezTo>
                  <a:pt x="704331" y="296041"/>
                  <a:pt x="707623" y="327331"/>
                  <a:pt x="702361" y="340033"/>
                </a:cubicBezTo>
                <a:cubicBezTo>
                  <a:pt x="699146" y="347758"/>
                  <a:pt x="692976" y="360383"/>
                  <a:pt x="670708" y="368782"/>
                </a:cubicBezTo>
                <a:cubicBezTo>
                  <a:pt x="674493" y="369922"/>
                  <a:pt x="677578" y="371219"/>
                  <a:pt x="679315" y="372696"/>
                </a:cubicBezTo>
                <a:cubicBezTo>
                  <a:pt x="686807" y="378970"/>
                  <a:pt x="679004" y="385839"/>
                  <a:pt x="679004" y="385839"/>
                </a:cubicBezTo>
                <a:cubicBezTo>
                  <a:pt x="675167" y="389339"/>
                  <a:pt x="667624" y="387343"/>
                  <a:pt x="667624" y="387343"/>
                </a:cubicBezTo>
                <a:lnTo>
                  <a:pt x="649451" y="383662"/>
                </a:lnTo>
                <a:cubicBezTo>
                  <a:pt x="648466" y="385761"/>
                  <a:pt x="647144" y="387084"/>
                  <a:pt x="647144" y="387084"/>
                </a:cubicBezTo>
                <a:cubicBezTo>
                  <a:pt x="643619" y="390246"/>
                  <a:pt x="639393" y="389157"/>
                  <a:pt x="639393" y="389157"/>
                </a:cubicBezTo>
                <a:lnTo>
                  <a:pt x="615700" y="384362"/>
                </a:lnTo>
                <a:cubicBezTo>
                  <a:pt x="615233" y="385347"/>
                  <a:pt x="614870" y="385995"/>
                  <a:pt x="614870" y="385995"/>
                </a:cubicBezTo>
                <a:cubicBezTo>
                  <a:pt x="612226" y="390428"/>
                  <a:pt x="607326" y="389028"/>
                  <a:pt x="607326" y="389028"/>
                </a:cubicBezTo>
                <a:lnTo>
                  <a:pt x="569867" y="380681"/>
                </a:lnTo>
                <a:cubicBezTo>
                  <a:pt x="562557" y="377310"/>
                  <a:pt x="564890" y="370648"/>
                  <a:pt x="564890" y="370648"/>
                </a:cubicBezTo>
                <a:cubicBezTo>
                  <a:pt x="566783" y="365904"/>
                  <a:pt x="568960" y="364116"/>
                  <a:pt x="570775" y="363545"/>
                </a:cubicBezTo>
                <a:cubicBezTo>
                  <a:pt x="569738" y="362845"/>
                  <a:pt x="568805" y="362145"/>
                  <a:pt x="567949" y="361523"/>
                </a:cubicBezTo>
                <a:cubicBezTo>
                  <a:pt x="551877" y="349521"/>
                  <a:pt x="549855" y="336326"/>
                  <a:pt x="547211" y="316365"/>
                </a:cubicBezTo>
                <a:cubicBezTo>
                  <a:pt x="547211" y="316365"/>
                  <a:pt x="546355" y="309521"/>
                  <a:pt x="546381" y="302704"/>
                </a:cubicBezTo>
                <a:cubicBezTo>
                  <a:pt x="546407" y="296171"/>
                  <a:pt x="547392" y="289690"/>
                  <a:pt x="543841" y="289276"/>
                </a:cubicBezTo>
                <a:cubicBezTo>
                  <a:pt x="543841" y="289276"/>
                  <a:pt x="542674" y="288679"/>
                  <a:pt x="536608" y="290157"/>
                </a:cubicBezTo>
                <a:lnTo>
                  <a:pt x="534638" y="283806"/>
                </a:lnTo>
                <a:cubicBezTo>
                  <a:pt x="534638" y="283806"/>
                  <a:pt x="529557" y="285050"/>
                  <a:pt x="529557" y="282095"/>
                </a:cubicBezTo>
                <a:cubicBezTo>
                  <a:pt x="529557" y="282095"/>
                  <a:pt x="529764" y="280384"/>
                  <a:pt x="532253" y="279062"/>
                </a:cubicBezTo>
                <a:cubicBezTo>
                  <a:pt x="532253" y="279062"/>
                  <a:pt x="532564" y="277740"/>
                  <a:pt x="531942" y="276366"/>
                </a:cubicBezTo>
                <a:cubicBezTo>
                  <a:pt x="531320" y="274992"/>
                  <a:pt x="530438" y="272011"/>
                  <a:pt x="533731" y="271829"/>
                </a:cubicBezTo>
                <a:cubicBezTo>
                  <a:pt x="537049" y="271648"/>
                  <a:pt x="537386" y="271570"/>
                  <a:pt x="542544" y="272192"/>
                </a:cubicBezTo>
                <a:cubicBezTo>
                  <a:pt x="542544" y="272192"/>
                  <a:pt x="543530" y="269937"/>
                  <a:pt x="547548" y="270455"/>
                </a:cubicBezTo>
                <a:cubicBezTo>
                  <a:pt x="551566" y="270948"/>
                  <a:pt x="553277" y="272425"/>
                  <a:pt x="555247" y="273825"/>
                </a:cubicBezTo>
                <a:cubicBezTo>
                  <a:pt x="555713" y="274162"/>
                  <a:pt x="566186" y="281628"/>
                  <a:pt x="567897" y="281706"/>
                </a:cubicBezTo>
                <a:cubicBezTo>
                  <a:pt x="567897" y="281706"/>
                  <a:pt x="567534" y="282873"/>
                  <a:pt x="564113" y="283702"/>
                </a:cubicBezTo>
                <a:cubicBezTo>
                  <a:pt x="564113" y="283702"/>
                  <a:pt x="562091" y="284221"/>
                  <a:pt x="560094" y="284221"/>
                </a:cubicBezTo>
                <a:cubicBezTo>
                  <a:pt x="560094" y="284221"/>
                  <a:pt x="557269" y="308899"/>
                  <a:pt x="564916" y="324687"/>
                </a:cubicBezTo>
                <a:lnTo>
                  <a:pt x="604812" y="249484"/>
                </a:lnTo>
                <a:cubicBezTo>
                  <a:pt x="597683" y="256301"/>
                  <a:pt x="588843" y="254850"/>
                  <a:pt x="588843" y="254850"/>
                </a:cubicBezTo>
                <a:cubicBezTo>
                  <a:pt x="573315" y="252957"/>
                  <a:pt x="571293" y="242718"/>
                  <a:pt x="571034" y="240022"/>
                </a:cubicBezTo>
                <a:lnTo>
                  <a:pt x="565927" y="239477"/>
                </a:lnTo>
                <a:lnTo>
                  <a:pt x="566160" y="237351"/>
                </a:lnTo>
                <a:lnTo>
                  <a:pt x="573471" y="238103"/>
                </a:lnTo>
                <a:lnTo>
                  <a:pt x="614740" y="227812"/>
                </a:lnTo>
                <a:lnTo>
                  <a:pt x="614740" y="216380"/>
                </a:lnTo>
                <a:lnTo>
                  <a:pt x="622777" y="216380"/>
                </a:lnTo>
                <a:lnTo>
                  <a:pt x="622777" y="212906"/>
                </a:lnTo>
                <a:cubicBezTo>
                  <a:pt x="621869" y="212465"/>
                  <a:pt x="615181" y="209588"/>
                  <a:pt x="600146" y="208655"/>
                </a:cubicBezTo>
                <a:cubicBezTo>
                  <a:pt x="583892" y="207644"/>
                  <a:pt x="571993" y="208058"/>
                  <a:pt x="571993" y="208058"/>
                </a:cubicBezTo>
                <a:cubicBezTo>
                  <a:pt x="571993" y="208058"/>
                  <a:pt x="573212" y="203081"/>
                  <a:pt x="587366" y="200463"/>
                </a:cubicBezTo>
                <a:cubicBezTo>
                  <a:pt x="601494" y="197845"/>
                  <a:pt x="605564" y="202744"/>
                  <a:pt x="622777" y="197819"/>
                </a:cubicBezTo>
                <a:close/>
                <a:moveTo>
                  <a:pt x="583348" y="118961"/>
                </a:moveTo>
                <a:lnTo>
                  <a:pt x="583400" y="119038"/>
                </a:lnTo>
                <a:lnTo>
                  <a:pt x="583335" y="118997"/>
                </a:lnTo>
                <a:close/>
                <a:moveTo>
                  <a:pt x="496428" y="96719"/>
                </a:moveTo>
                <a:cubicBezTo>
                  <a:pt x="494639" y="97393"/>
                  <a:pt x="492876" y="97782"/>
                  <a:pt x="491295" y="97963"/>
                </a:cubicBezTo>
                <a:lnTo>
                  <a:pt x="491943" y="173762"/>
                </a:lnTo>
                <a:cubicBezTo>
                  <a:pt x="493369" y="174203"/>
                  <a:pt x="494639" y="174955"/>
                  <a:pt x="495676" y="175940"/>
                </a:cubicBezTo>
                <a:cubicBezTo>
                  <a:pt x="497413" y="174255"/>
                  <a:pt x="499850" y="173218"/>
                  <a:pt x="502546" y="173218"/>
                </a:cubicBezTo>
                <a:cubicBezTo>
                  <a:pt x="504646" y="173218"/>
                  <a:pt x="506538" y="173866"/>
                  <a:pt x="508119" y="174903"/>
                </a:cubicBezTo>
                <a:lnTo>
                  <a:pt x="508093" y="174929"/>
                </a:lnTo>
                <a:cubicBezTo>
                  <a:pt x="509078" y="173659"/>
                  <a:pt x="510426" y="172648"/>
                  <a:pt x="511982" y="171999"/>
                </a:cubicBezTo>
                <a:close/>
                <a:moveTo>
                  <a:pt x="480019" y="96122"/>
                </a:moveTo>
                <a:lnTo>
                  <a:pt x="464724" y="170911"/>
                </a:lnTo>
                <a:cubicBezTo>
                  <a:pt x="466539" y="171507"/>
                  <a:pt x="468094" y="172570"/>
                  <a:pt x="469209" y="173944"/>
                </a:cubicBezTo>
                <a:cubicBezTo>
                  <a:pt x="470790" y="172881"/>
                  <a:pt x="472708" y="172233"/>
                  <a:pt x="474808" y="172233"/>
                </a:cubicBezTo>
                <a:cubicBezTo>
                  <a:pt x="477867" y="172233"/>
                  <a:pt x="480563" y="173581"/>
                  <a:pt x="482300" y="175629"/>
                </a:cubicBezTo>
                <a:cubicBezTo>
                  <a:pt x="483259" y="174799"/>
                  <a:pt x="484400" y="174177"/>
                  <a:pt x="485670" y="173762"/>
                </a:cubicBezTo>
                <a:lnTo>
                  <a:pt x="485670" y="97989"/>
                </a:lnTo>
                <a:cubicBezTo>
                  <a:pt x="483466" y="97496"/>
                  <a:pt x="481626" y="96848"/>
                  <a:pt x="480019" y="96122"/>
                </a:cubicBezTo>
                <a:close/>
                <a:moveTo>
                  <a:pt x="501794" y="93478"/>
                </a:moveTo>
                <a:cubicBezTo>
                  <a:pt x="500550" y="94567"/>
                  <a:pt x="499228" y="95423"/>
                  <a:pt x="497880" y="96071"/>
                </a:cubicBezTo>
                <a:lnTo>
                  <a:pt x="513485" y="171507"/>
                </a:lnTo>
                <a:cubicBezTo>
                  <a:pt x="514263" y="171325"/>
                  <a:pt x="515041" y="171196"/>
                  <a:pt x="515870" y="171196"/>
                </a:cubicBezTo>
                <a:lnTo>
                  <a:pt x="520674" y="172435"/>
                </a:lnTo>
                <a:lnTo>
                  <a:pt x="520666" y="172440"/>
                </a:lnTo>
                <a:lnTo>
                  <a:pt x="520692" y="172440"/>
                </a:lnTo>
                <a:lnTo>
                  <a:pt x="520674" y="172435"/>
                </a:lnTo>
                <a:lnTo>
                  <a:pt x="527665" y="168500"/>
                </a:lnTo>
                <a:close/>
                <a:moveTo>
                  <a:pt x="474730" y="92441"/>
                </a:moveTo>
                <a:lnTo>
                  <a:pt x="448729" y="167852"/>
                </a:lnTo>
                <a:cubicBezTo>
                  <a:pt x="451892" y="167981"/>
                  <a:pt x="454666" y="169511"/>
                  <a:pt x="456299" y="171818"/>
                </a:cubicBezTo>
                <a:cubicBezTo>
                  <a:pt x="457802" y="170911"/>
                  <a:pt x="459617" y="170366"/>
                  <a:pt x="461561" y="170366"/>
                </a:cubicBezTo>
                <a:lnTo>
                  <a:pt x="461561" y="170340"/>
                </a:lnTo>
                <a:cubicBezTo>
                  <a:pt x="462132" y="170340"/>
                  <a:pt x="462676" y="170418"/>
                  <a:pt x="463220" y="170496"/>
                </a:cubicBezTo>
                <a:lnTo>
                  <a:pt x="478593" y="95345"/>
                </a:lnTo>
                <a:cubicBezTo>
                  <a:pt x="476986" y="94437"/>
                  <a:pt x="475715" y="93478"/>
                  <a:pt x="474730" y="92441"/>
                </a:cubicBezTo>
                <a:close/>
                <a:moveTo>
                  <a:pt x="505138" y="89486"/>
                </a:moveTo>
                <a:cubicBezTo>
                  <a:pt x="504516" y="90549"/>
                  <a:pt x="503816" y="91456"/>
                  <a:pt x="503064" y="92260"/>
                </a:cubicBezTo>
                <a:lnTo>
                  <a:pt x="529324" y="168474"/>
                </a:lnTo>
                <a:cubicBezTo>
                  <a:pt x="532746" y="168681"/>
                  <a:pt x="535624" y="170522"/>
                  <a:pt x="537127" y="173166"/>
                </a:cubicBezTo>
                <a:lnTo>
                  <a:pt x="537127" y="173140"/>
                </a:lnTo>
                <a:cubicBezTo>
                  <a:pt x="539642" y="172155"/>
                  <a:pt x="542623" y="170418"/>
                  <a:pt x="545397" y="167411"/>
                </a:cubicBezTo>
                <a:lnTo>
                  <a:pt x="510737" y="97859"/>
                </a:lnTo>
                <a:cubicBezTo>
                  <a:pt x="507393" y="95604"/>
                  <a:pt x="505734" y="92312"/>
                  <a:pt x="505138" y="89486"/>
                </a:cubicBezTo>
                <a:close/>
                <a:moveTo>
                  <a:pt x="471412" y="86635"/>
                </a:moveTo>
                <a:lnTo>
                  <a:pt x="429157" y="166270"/>
                </a:lnTo>
                <a:cubicBezTo>
                  <a:pt x="431490" y="170418"/>
                  <a:pt x="434627" y="173788"/>
                  <a:pt x="438879" y="175732"/>
                </a:cubicBezTo>
                <a:cubicBezTo>
                  <a:pt x="439345" y="171688"/>
                  <a:pt x="442715" y="168500"/>
                  <a:pt x="447070" y="167955"/>
                </a:cubicBezTo>
                <a:lnTo>
                  <a:pt x="473564" y="91119"/>
                </a:lnTo>
                <a:cubicBezTo>
                  <a:pt x="472397" y="89564"/>
                  <a:pt x="471749" y="88009"/>
                  <a:pt x="471412" y="86635"/>
                </a:cubicBezTo>
                <a:close/>
                <a:moveTo>
                  <a:pt x="486085" y="31859"/>
                </a:moveTo>
                <a:lnTo>
                  <a:pt x="490440" y="31859"/>
                </a:lnTo>
                <a:lnTo>
                  <a:pt x="490440" y="56330"/>
                </a:lnTo>
                <a:lnTo>
                  <a:pt x="499409" y="56330"/>
                </a:lnTo>
                <a:lnTo>
                  <a:pt x="499409" y="67737"/>
                </a:lnTo>
                <a:lnTo>
                  <a:pt x="538009" y="88397"/>
                </a:lnTo>
                <a:lnTo>
                  <a:pt x="538009" y="88449"/>
                </a:lnTo>
                <a:lnTo>
                  <a:pt x="545319" y="89201"/>
                </a:lnTo>
                <a:lnTo>
                  <a:pt x="545112" y="91327"/>
                </a:lnTo>
                <a:lnTo>
                  <a:pt x="538086" y="90601"/>
                </a:lnTo>
                <a:cubicBezTo>
                  <a:pt x="537049" y="92778"/>
                  <a:pt x="532668" y="100374"/>
                  <a:pt x="521366" y="100633"/>
                </a:cubicBezTo>
                <a:cubicBezTo>
                  <a:pt x="518022" y="100711"/>
                  <a:pt x="515300" y="100141"/>
                  <a:pt x="513096" y="99207"/>
                </a:cubicBezTo>
                <a:lnTo>
                  <a:pt x="546460" y="166167"/>
                </a:lnTo>
                <a:cubicBezTo>
                  <a:pt x="551981" y="159323"/>
                  <a:pt x="556284" y="146854"/>
                  <a:pt x="553822" y="124119"/>
                </a:cubicBezTo>
                <a:cubicBezTo>
                  <a:pt x="553822" y="124119"/>
                  <a:pt x="550270" y="124197"/>
                  <a:pt x="548896" y="123679"/>
                </a:cubicBezTo>
                <a:cubicBezTo>
                  <a:pt x="547522" y="123160"/>
                  <a:pt x="545915" y="122175"/>
                  <a:pt x="545915" y="122175"/>
                </a:cubicBezTo>
                <a:cubicBezTo>
                  <a:pt x="545915" y="122175"/>
                  <a:pt x="550996" y="119712"/>
                  <a:pt x="558851" y="113024"/>
                </a:cubicBezTo>
                <a:cubicBezTo>
                  <a:pt x="558851" y="113024"/>
                  <a:pt x="561884" y="110121"/>
                  <a:pt x="566420" y="109758"/>
                </a:cubicBezTo>
                <a:cubicBezTo>
                  <a:pt x="566420" y="109758"/>
                  <a:pt x="569635" y="109343"/>
                  <a:pt x="570594" y="111184"/>
                </a:cubicBezTo>
                <a:cubicBezTo>
                  <a:pt x="570594" y="111184"/>
                  <a:pt x="572201" y="111080"/>
                  <a:pt x="576012" y="110536"/>
                </a:cubicBezTo>
                <a:cubicBezTo>
                  <a:pt x="579849" y="109991"/>
                  <a:pt x="581948" y="111573"/>
                  <a:pt x="581948" y="111573"/>
                </a:cubicBezTo>
                <a:lnTo>
                  <a:pt x="581197" y="115617"/>
                </a:lnTo>
                <a:cubicBezTo>
                  <a:pt x="581197" y="115617"/>
                  <a:pt x="580419" y="117794"/>
                  <a:pt x="582700" y="118598"/>
                </a:cubicBezTo>
                <a:lnTo>
                  <a:pt x="583335" y="118997"/>
                </a:lnTo>
                <a:lnTo>
                  <a:pt x="582078" y="122434"/>
                </a:lnTo>
                <a:cubicBezTo>
                  <a:pt x="582000" y="122460"/>
                  <a:pt x="581845" y="122460"/>
                  <a:pt x="581845" y="122460"/>
                </a:cubicBezTo>
                <a:lnTo>
                  <a:pt x="579097" y="122460"/>
                </a:lnTo>
                <a:lnTo>
                  <a:pt x="577412" y="128915"/>
                </a:lnTo>
                <a:cubicBezTo>
                  <a:pt x="577412" y="128915"/>
                  <a:pt x="568183" y="126427"/>
                  <a:pt x="567924" y="131145"/>
                </a:cubicBezTo>
                <a:cubicBezTo>
                  <a:pt x="567639" y="135863"/>
                  <a:pt x="570957" y="167152"/>
                  <a:pt x="565669" y="179854"/>
                </a:cubicBezTo>
                <a:cubicBezTo>
                  <a:pt x="562454" y="187579"/>
                  <a:pt x="556284" y="200204"/>
                  <a:pt x="534016" y="208603"/>
                </a:cubicBezTo>
                <a:cubicBezTo>
                  <a:pt x="537775" y="209744"/>
                  <a:pt x="540886" y="211040"/>
                  <a:pt x="542623" y="212491"/>
                </a:cubicBezTo>
                <a:cubicBezTo>
                  <a:pt x="550141" y="218791"/>
                  <a:pt x="542312" y="225660"/>
                  <a:pt x="542312" y="225660"/>
                </a:cubicBezTo>
                <a:cubicBezTo>
                  <a:pt x="538501" y="229160"/>
                  <a:pt x="530932" y="227164"/>
                  <a:pt x="530932" y="227164"/>
                </a:cubicBezTo>
                <a:lnTo>
                  <a:pt x="512785" y="223483"/>
                </a:lnTo>
                <a:cubicBezTo>
                  <a:pt x="511800" y="225608"/>
                  <a:pt x="510478" y="226905"/>
                  <a:pt x="510478" y="226905"/>
                </a:cubicBezTo>
                <a:cubicBezTo>
                  <a:pt x="506953" y="230067"/>
                  <a:pt x="502727" y="229004"/>
                  <a:pt x="502727" y="229004"/>
                </a:cubicBezTo>
                <a:lnTo>
                  <a:pt x="479033" y="224183"/>
                </a:lnTo>
                <a:cubicBezTo>
                  <a:pt x="478593" y="225194"/>
                  <a:pt x="478230" y="225816"/>
                  <a:pt x="478230" y="225816"/>
                </a:cubicBezTo>
                <a:cubicBezTo>
                  <a:pt x="475560" y="230249"/>
                  <a:pt x="470660" y="228849"/>
                  <a:pt x="470660" y="228849"/>
                </a:cubicBezTo>
                <a:lnTo>
                  <a:pt x="433201" y="220476"/>
                </a:lnTo>
                <a:cubicBezTo>
                  <a:pt x="425891" y="217106"/>
                  <a:pt x="428224" y="210443"/>
                  <a:pt x="428224" y="210443"/>
                </a:cubicBezTo>
                <a:cubicBezTo>
                  <a:pt x="430091" y="205725"/>
                  <a:pt x="432294" y="203937"/>
                  <a:pt x="434083" y="203341"/>
                </a:cubicBezTo>
                <a:cubicBezTo>
                  <a:pt x="433072" y="202667"/>
                  <a:pt x="432139" y="201967"/>
                  <a:pt x="431283" y="201319"/>
                </a:cubicBezTo>
                <a:cubicBezTo>
                  <a:pt x="415211" y="189316"/>
                  <a:pt x="413163" y="176121"/>
                  <a:pt x="410519" y="156160"/>
                </a:cubicBezTo>
                <a:cubicBezTo>
                  <a:pt x="410519" y="156160"/>
                  <a:pt x="409663" y="149343"/>
                  <a:pt x="409689" y="142525"/>
                </a:cubicBezTo>
                <a:cubicBezTo>
                  <a:pt x="409715" y="136018"/>
                  <a:pt x="410700" y="129511"/>
                  <a:pt x="407149" y="129097"/>
                </a:cubicBezTo>
                <a:cubicBezTo>
                  <a:pt x="407149" y="129097"/>
                  <a:pt x="405956" y="128500"/>
                  <a:pt x="399916" y="129978"/>
                </a:cubicBezTo>
                <a:lnTo>
                  <a:pt x="397946" y="123653"/>
                </a:lnTo>
                <a:cubicBezTo>
                  <a:pt x="397946" y="123653"/>
                  <a:pt x="392865" y="124897"/>
                  <a:pt x="392865" y="121942"/>
                </a:cubicBezTo>
                <a:cubicBezTo>
                  <a:pt x="392865" y="121942"/>
                  <a:pt x="393046" y="120231"/>
                  <a:pt x="395561" y="118909"/>
                </a:cubicBezTo>
                <a:cubicBezTo>
                  <a:pt x="395561" y="118909"/>
                  <a:pt x="395846" y="117587"/>
                  <a:pt x="395224" y="116213"/>
                </a:cubicBezTo>
                <a:cubicBezTo>
                  <a:pt x="394628" y="114839"/>
                  <a:pt x="393746" y="111832"/>
                  <a:pt x="397039" y="111650"/>
                </a:cubicBezTo>
                <a:cubicBezTo>
                  <a:pt x="400331" y="111469"/>
                  <a:pt x="400668" y="111417"/>
                  <a:pt x="405852" y="112039"/>
                </a:cubicBezTo>
                <a:cubicBezTo>
                  <a:pt x="405852" y="112039"/>
                  <a:pt x="406812" y="109758"/>
                  <a:pt x="410830" y="110276"/>
                </a:cubicBezTo>
                <a:cubicBezTo>
                  <a:pt x="414848" y="110795"/>
                  <a:pt x="416585" y="112273"/>
                  <a:pt x="418555" y="113672"/>
                </a:cubicBezTo>
                <a:cubicBezTo>
                  <a:pt x="419021" y="114009"/>
                  <a:pt x="429468" y="121475"/>
                  <a:pt x="431179" y="121553"/>
                </a:cubicBezTo>
                <a:cubicBezTo>
                  <a:pt x="431179" y="121553"/>
                  <a:pt x="430842" y="122720"/>
                  <a:pt x="427421" y="123575"/>
                </a:cubicBezTo>
                <a:cubicBezTo>
                  <a:pt x="427421" y="123575"/>
                  <a:pt x="425399" y="124068"/>
                  <a:pt x="423402" y="124068"/>
                </a:cubicBezTo>
                <a:cubicBezTo>
                  <a:pt x="423402" y="124068"/>
                  <a:pt x="420577" y="148746"/>
                  <a:pt x="428224" y="164534"/>
                </a:cubicBezTo>
                <a:lnTo>
                  <a:pt x="468120" y="89331"/>
                </a:lnTo>
                <a:cubicBezTo>
                  <a:pt x="461017" y="96148"/>
                  <a:pt x="452151" y="94697"/>
                  <a:pt x="452151" y="94697"/>
                </a:cubicBezTo>
                <a:cubicBezTo>
                  <a:pt x="436623" y="92804"/>
                  <a:pt x="434601" y="82591"/>
                  <a:pt x="434342" y="79869"/>
                </a:cubicBezTo>
                <a:lnTo>
                  <a:pt x="429261" y="79350"/>
                </a:lnTo>
                <a:lnTo>
                  <a:pt x="429468" y="77224"/>
                </a:lnTo>
                <a:lnTo>
                  <a:pt x="436779" y="77976"/>
                </a:lnTo>
                <a:lnTo>
                  <a:pt x="478048" y="67685"/>
                </a:lnTo>
                <a:lnTo>
                  <a:pt x="478048" y="56253"/>
                </a:lnTo>
                <a:lnTo>
                  <a:pt x="486085" y="56253"/>
                </a:lnTo>
                <a:lnTo>
                  <a:pt x="486085" y="52779"/>
                </a:lnTo>
                <a:cubicBezTo>
                  <a:pt x="485151" y="52338"/>
                  <a:pt x="478463" y="49461"/>
                  <a:pt x="463428" y="48528"/>
                </a:cubicBezTo>
                <a:cubicBezTo>
                  <a:pt x="447174" y="47542"/>
                  <a:pt x="435275" y="47957"/>
                  <a:pt x="435275" y="47957"/>
                </a:cubicBezTo>
                <a:cubicBezTo>
                  <a:pt x="435275" y="47957"/>
                  <a:pt x="436520" y="42954"/>
                  <a:pt x="450674" y="40336"/>
                </a:cubicBezTo>
                <a:cubicBezTo>
                  <a:pt x="464802" y="37718"/>
                  <a:pt x="468872" y="42617"/>
                  <a:pt x="486085" y="37692"/>
                </a:cubicBezTo>
                <a:close/>
                <a:moveTo>
                  <a:pt x="375289" y="16850"/>
                </a:moveTo>
                <a:lnTo>
                  <a:pt x="375289" y="221746"/>
                </a:lnTo>
                <a:lnTo>
                  <a:pt x="703787" y="606964"/>
                </a:lnTo>
                <a:cubicBezTo>
                  <a:pt x="737876" y="599524"/>
                  <a:pt x="787622" y="588896"/>
                  <a:pt x="813416" y="583400"/>
                </a:cubicBezTo>
                <a:lnTo>
                  <a:pt x="821374" y="581689"/>
                </a:lnTo>
                <a:lnTo>
                  <a:pt x="822982" y="581352"/>
                </a:lnTo>
                <a:lnTo>
                  <a:pt x="823163" y="581274"/>
                </a:lnTo>
                <a:lnTo>
                  <a:pt x="823344" y="581274"/>
                </a:lnTo>
                <a:cubicBezTo>
                  <a:pt x="845094" y="577101"/>
                  <a:pt x="858937" y="568572"/>
                  <a:pt x="866869" y="554392"/>
                </a:cubicBezTo>
                <a:cubicBezTo>
                  <a:pt x="874232" y="541249"/>
                  <a:pt x="875009" y="525280"/>
                  <a:pt x="874854" y="512837"/>
                </a:cubicBezTo>
                <a:lnTo>
                  <a:pt x="874854" y="384622"/>
                </a:lnTo>
                <a:lnTo>
                  <a:pt x="560691" y="16850"/>
                </a:lnTo>
                <a:close/>
                <a:moveTo>
                  <a:pt x="358439" y="0"/>
                </a:moveTo>
                <a:lnTo>
                  <a:pt x="891730" y="0"/>
                </a:lnTo>
                <a:lnTo>
                  <a:pt x="891730" y="512630"/>
                </a:lnTo>
                <a:cubicBezTo>
                  <a:pt x="891885" y="526110"/>
                  <a:pt x="891159" y="545552"/>
                  <a:pt x="881594" y="562636"/>
                </a:cubicBezTo>
                <a:cubicBezTo>
                  <a:pt x="871847" y="580030"/>
                  <a:pt x="854686" y="592447"/>
                  <a:pt x="826533" y="597839"/>
                </a:cubicBezTo>
                <a:lnTo>
                  <a:pt x="824926" y="598176"/>
                </a:lnTo>
                <a:cubicBezTo>
                  <a:pt x="793559" y="604864"/>
                  <a:pt x="694169" y="626044"/>
                  <a:pt x="675142" y="630606"/>
                </a:cubicBezTo>
                <a:cubicBezTo>
                  <a:pt x="658370" y="634624"/>
                  <a:pt x="645227" y="640820"/>
                  <a:pt x="633587" y="652485"/>
                </a:cubicBezTo>
                <a:lnTo>
                  <a:pt x="625395" y="661195"/>
                </a:lnTo>
                <a:lnTo>
                  <a:pt x="617800" y="653159"/>
                </a:lnTo>
                <a:cubicBezTo>
                  <a:pt x="605927" y="641235"/>
                  <a:pt x="592525" y="634702"/>
                  <a:pt x="575727" y="630684"/>
                </a:cubicBezTo>
                <a:cubicBezTo>
                  <a:pt x="563439" y="627755"/>
                  <a:pt x="450155" y="603516"/>
                  <a:pt x="424439" y="598099"/>
                </a:cubicBezTo>
                <a:cubicBezTo>
                  <a:pt x="423169" y="597839"/>
                  <a:pt x="421951" y="597502"/>
                  <a:pt x="420706" y="597269"/>
                </a:cubicBezTo>
                <a:cubicBezTo>
                  <a:pt x="399320" y="593406"/>
                  <a:pt x="380137" y="582700"/>
                  <a:pt x="369716" y="565384"/>
                </a:cubicBezTo>
                <a:lnTo>
                  <a:pt x="369741" y="565384"/>
                </a:lnTo>
                <a:cubicBezTo>
                  <a:pt x="369093" y="564321"/>
                  <a:pt x="368497" y="563206"/>
                  <a:pt x="367927" y="562065"/>
                </a:cubicBezTo>
                <a:cubicBezTo>
                  <a:pt x="358957" y="544619"/>
                  <a:pt x="358439" y="524892"/>
                  <a:pt x="358439" y="51307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3763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pic>
        <p:nvPicPr>
          <p:cNvPr id="10" name="Bildobjekt 9" hidden="1">
            <a:extLst>
              <a:ext uri="{FF2B5EF4-FFF2-40B4-BE49-F238E27FC236}">
                <a16:creationId xmlns:a16="http://schemas.microsoft.com/office/drawing/2014/main" id="{099EC375-6CA1-4D1D-AE49-828A667B7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01" t="1930" r="1454" b="2105"/>
          <a:stretch/>
        </p:blipFill>
        <p:spPr>
          <a:xfrm>
            <a:off x="0" y="0"/>
            <a:ext cx="12197542" cy="684313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918E6F-C72B-496B-A5C4-9F79E261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97871"/>
            <a:ext cx="10941050" cy="10096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874D84-7D86-4494-936E-CE8CF85F3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92866"/>
            <a:ext cx="10941049" cy="40886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870BE2-C995-433C-8E2C-1247FCC5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8" y="6380766"/>
            <a:ext cx="712218" cy="1587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1DC6459C-B802-477E-9C5F-A3C7849F10C3}" type="datetime1">
              <a:rPr lang="sv-SE" smtClean="0"/>
              <a:t>2024-01-26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EFD7A1-008A-4B72-940D-3E7B574F4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5971016"/>
            <a:ext cx="5012141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1B9E-41AB-4D25-91EE-B535E925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175891"/>
            <a:ext cx="354302" cy="173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FD132A51-5432-4457-B829-4ADE4648F9B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73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8" r:id="rId3"/>
    <p:sldLayoutId id="2147483799" r:id="rId4"/>
    <p:sldLayoutId id="2147483811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5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652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9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text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70" y="1080655"/>
            <a:ext cx="10132444" cy="43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0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" b="1934"/>
          <a:stretch>
            <a:fillRect/>
          </a:stretch>
        </p:blipFill>
        <p:spPr/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Det kan handla om att situationen är så allvarlig att barnet riskerar att komma till skada</a:t>
            </a:r>
          </a:p>
          <a:p>
            <a:r>
              <a:rPr lang="sv-SE" dirty="0"/>
              <a:t>Först försöker socialtjänsten hitta lösningar som gör att barnet kan bo hemma med sina </a:t>
            </a:r>
            <a:r>
              <a:rPr lang="sv-SE" dirty="0" smtClean="0"/>
              <a:t>föräldrar</a:t>
            </a:r>
          </a:p>
          <a:p>
            <a:r>
              <a:rPr lang="sv-SE" dirty="0" smtClean="0"/>
              <a:t>Om ett barn inte kan bo hemma undersöker socialtjänsten först om hen kan bo hos en släkting eller anhörig</a:t>
            </a:r>
          </a:p>
          <a:p>
            <a:r>
              <a:rPr lang="sv-SE" dirty="0" smtClean="0"/>
              <a:t>Att </a:t>
            </a:r>
            <a:r>
              <a:rPr lang="sv-SE" dirty="0"/>
              <a:t>”placeras” är </a:t>
            </a:r>
            <a:r>
              <a:rPr lang="sv-SE" dirty="0" smtClean="0"/>
              <a:t>ovanligt. Den vanligaste hjälpen är att familjen får familjebehandling </a:t>
            </a:r>
            <a:endParaRPr lang="sv-SE" dirty="0"/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Ibland behöver ett barn bo någon annanstans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458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/>
          <p:cNvSpPr txBox="1"/>
          <p:nvPr/>
        </p:nvSpPr>
        <p:spPr>
          <a:xfrm>
            <a:off x="4082472" y="2789382"/>
            <a:ext cx="3823855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sv-SE" sz="2800" b="1" dirty="0"/>
              <a:t>Socialtjänsten</a:t>
            </a:r>
          </a:p>
          <a:p>
            <a:pPr lvl="1"/>
            <a:r>
              <a:rPr lang="sv-SE" sz="2400" dirty="0"/>
              <a:t>Vad tänker du på?</a:t>
            </a:r>
          </a:p>
          <a:p>
            <a:pPr algn="l"/>
            <a:endParaRPr lang="sv-SE" sz="1600" dirty="0" smtClean="0"/>
          </a:p>
        </p:txBody>
      </p:sp>
      <p:sp>
        <p:nvSpPr>
          <p:cNvPr id="12" name="Bildtext och tankebubbla 11"/>
          <p:cNvSpPr/>
          <p:nvPr/>
        </p:nvSpPr>
        <p:spPr>
          <a:xfrm>
            <a:off x="803564" y="932873"/>
            <a:ext cx="3001818" cy="2068945"/>
          </a:xfrm>
          <a:prstGeom prst="cloudCallout">
            <a:avLst>
              <a:gd name="adj1" fmla="val 52090"/>
              <a:gd name="adj2" fmla="val 406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err="1" smtClean="0"/>
              <a:t>H</a:t>
            </a:r>
            <a:r>
              <a:rPr lang="sv-SE" sz="3200" dirty="0" err="1" smtClean="0">
                <a:solidFill>
                  <a:schemeClr val="tx1"/>
                </a:solidFill>
              </a:rPr>
              <a:t>Vad</a:t>
            </a:r>
            <a:r>
              <a:rPr lang="sv-SE" sz="3200" dirty="0" smtClean="0">
                <a:solidFill>
                  <a:schemeClr val="tx1"/>
                </a:solidFill>
              </a:rPr>
              <a:t>?</a:t>
            </a:r>
            <a:endParaRPr lang="sv-SE" sz="3200" dirty="0"/>
          </a:p>
        </p:txBody>
      </p:sp>
      <p:sp>
        <p:nvSpPr>
          <p:cNvPr id="13" name="Bildtext och tankebubbla 12"/>
          <p:cNvSpPr/>
          <p:nvPr/>
        </p:nvSpPr>
        <p:spPr>
          <a:xfrm>
            <a:off x="8035636" y="1080655"/>
            <a:ext cx="3131128" cy="2231947"/>
          </a:xfrm>
          <a:prstGeom prst="cloudCallout">
            <a:avLst>
              <a:gd name="adj1" fmla="val -48857"/>
              <a:gd name="adj2" fmla="val 476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solidFill>
                  <a:schemeClr val="tx1"/>
                </a:solidFill>
              </a:rPr>
              <a:t>När?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14" name="Bildtext och tankebubbla 13"/>
          <p:cNvSpPr/>
          <p:nvPr/>
        </p:nvSpPr>
        <p:spPr>
          <a:xfrm>
            <a:off x="1274617" y="4581237"/>
            <a:ext cx="2927927" cy="1939636"/>
          </a:xfrm>
          <a:prstGeom prst="cloudCallout">
            <a:avLst>
              <a:gd name="adj1" fmla="val 45098"/>
              <a:gd name="adj2" fmla="val -808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solidFill>
                  <a:schemeClr val="tx1"/>
                </a:solidFill>
              </a:rPr>
              <a:t>Hur?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15" name="Bildtext och tankebubbla 14"/>
          <p:cNvSpPr/>
          <p:nvPr/>
        </p:nvSpPr>
        <p:spPr>
          <a:xfrm>
            <a:off x="6664037" y="4285673"/>
            <a:ext cx="3098799" cy="2235199"/>
          </a:xfrm>
          <a:prstGeom prst="cloudCallout">
            <a:avLst>
              <a:gd name="adj1" fmla="val -34320"/>
              <a:gd name="adj2" fmla="val -73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solidFill>
                  <a:schemeClr val="tx1"/>
                </a:solidFill>
              </a:rPr>
              <a:t>Varför?</a:t>
            </a:r>
            <a:endParaRPr lang="sv-S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För </a:t>
            </a:r>
            <a:r>
              <a:rPr lang="sv-SE" sz="2400" dirty="0"/>
              <a:t>att </a:t>
            </a:r>
            <a:r>
              <a:rPr lang="sv-SE" sz="2400" dirty="0" smtClean="0"/>
              <a:t>hjälpa och skydda de barn </a:t>
            </a:r>
            <a:r>
              <a:rPr lang="sv-SE" sz="2400" dirty="0"/>
              <a:t>och vuxna </a:t>
            </a:r>
            <a:r>
              <a:rPr lang="sv-SE" sz="2400" dirty="0" smtClean="0"/>
              <a:t>som mår </a:t>
            </a:r>
            <a:r>
              <a:rPr lang="sv-SE" sz="2400" dirty="0"/>
              <a:t>dåligt eller har det svårt i </a:t>
            </a:r>
            <a:r>
              <a:rPr lang="sv-SE" sz="2400" dirty="0" smtClean="0"/>
              <a:t>livet</a:t>
            </a:r>
            <a:endParaRPr lang="sv-SE" sz="240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15" name="Rubrik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Socialtjänsten finns:</a:t>
            </a:r>
            <a:endParaRPr lang="sv-SE" dirty="0"/>
          </a:p>
        </p:txBody>
      </p:sp>
      <p:pic>
        <p:nvPicPr>
          <p:cNvPr id="25" name="Platshållare för bild 24"/>
          <p:cNvPicPr>
            <a:picLocks noGrp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212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innehåll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Varje kommun i Sverige har sin egen socialtjänst</a:t>
            </a:r>
          </a:p>
          <a:p>
            <a:r>
              <a:rPr lang="sv-SE" sz="2000" dirty="0" smtClean="0"/>
              <a:t>I Sollentuna finns socialtjänsten i samma hus som Sollentuna bibliotek, på Turebergs torg bredvid Sollentuna centrum </a:t>
            </a:r>
            <a:endParaRPr lang="sv-SE" sz="2000" dirty="0"/>
          </a:p>
        </p:txBody>
      </p:sp>
      <p:sp>
        <p:nvSpPr>
          <p:cNvPr id="16" name="Rubrik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Var finns socialtjänsten?</a:t>
            </a:r>
            <a:endParaRPr lang="sv-SE" sz="3200" dirty="0"/>
          </a:p>
        </p:txBody>
      </p:sp>
      <p:pic>
        <p:nvPicPr>
          <p:cNvPr id="25" name="Platshållare för bild 2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2" r="215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838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0"/>
          <p:cNvPicPr>
            <a:picLocks noGrp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" b="128"/>
          <a:stretch>
            <a:fillRect/>
          </a:stretch>
        </p:blipFill>
        <p:spPr/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Det kan vara till exempel om dina föräldrar: </a:t>
            </a:r>
          </a:p>
          <a:p>
            <a:pPr marL="285750" indent="-285750"/>
            <a:r>
              <a:rPr lang="sv-SE" sz="2000" dirty="0"/>
              <a:t>Bråkar med dig eller med varandra</a:t>
            </a:r>
          </a:p>
          <a:p>
            <a:pPr marL="285750" indent="-285750"/>
            <a:r>
              <a:rPr lang="sv-SE" sz="2000" dirty="0"/>
              <a:t>Inte kan ta hand om dig på ett bra sätt</a:t>
            </a:r>
          </a:p>
          <a:p>
            <a:pPr marL="285750" indent="-285750"/>
            <a:r>
              <a:rPr lang="sv-SE" sz="2000" dirty="0"/>
              <a:t>Dricker för mycket eller tar droger</a:t>
            </a:r>
          </a:p>
          <a:p>
            <a:pPr marL="285750" indent="-285750"/>
            <a:r>
              <a:rPr lang="sv-SE" sz="2000" dirty="0"/>
              <a:t>Slåss eller </a:t>
            </a:r>
            <a:r>
              <a:rPr lang="sv-SE" sz="2000" dirty="0" smtClean="0"/>
              <a:t>hotar</a:t>
            </a:r>
            <a:endParaRPr lang="sv-SE" sz="20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524937" y="397871"/>
            <a:ext cx="5242189" cy="1302342"/>
          </a:xfrm>
        </p:spPr>
        <p:txBody>
          <a:bodyPr>
            <a:normAutofit fontScale="90000"/>
          </a:bodyPr>
          <a:lstStyle/>
          <a:p>
            <a:r>
              <a:rPr lang="sv-SE" sz="3100" dirty="0"/>
              <a:t>Familjer kan få stöd och hjälp av socialtjänsten</a:t>
            </a: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308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Har gjort något brottsligt</a:t>
            </a:r>
            <a:endParaRPr lang="sv-SE" sz="2000" dirty="0"/>
          </a:p>
          <a:p>
            <a:r>
              <a:rPr lang="sv-SE" sz="2000" dirty="0"/>
              <a:t>Ofta blir väldigt arg eller slåss </a:t>
            </a:r>
          </a:p>
          <a:p>
            <a:r>
              <a:rPr lang="sv-SE" sz="2000" dirty="0" smtClean="0"/>
              <a:t>Utsätter sig själv eller någon annan för fara</a:t>
            </a:r>
          </a:p>
          <a:p>
            <a:r>
              <a:rPr lang="sv-SE" sz="2000" dirty="0" smtClean="0"/>
              <a:t>Tar droger eller dricker alkohol </a:t>
            </a:r>
          </a:p>
          <a:p>
            <a:r>
              <a:rPr lang="sv-SE" sz="2000" dirty="0"/>
              <a:t>Är orolig för hur </a:t>
            </a:r>
            <a:r>
              <a:rPr lang="sv-SE" sz="2000" dirty="0" smtClean="0"/>
              <a:t>ens </a:t>
            </a:r>
            <a:r>
              <a:rPr lang="sv-SE" sz="2000" dirty="0"/>
              <a:t>föräldrar mår </a:t>
            </a:r>
          </a:p>
          <a:p>
            <a:r>
              <a:rPr lang="sv-SE" sz="2000" dirty="0" smtClean="0"/>
              <a:t>Inte har någonstans att bo</a:t>
            </a:r>
          </a:p>
          <a:p>
            <a:r>
              <a:rPr lang="sv-SE" sz="2000" dirty="0"/>
              <a:t>Är rädd att bli bortgift eller blir kontrollerad </a:t>
            </a:r>
          </a:p>
          <a:p>
            <a:pPr marL="0" indent="0">
              <a:buNone/>
            </a:pPr>
            <a:endParaRPr lang="sv-SE" sz="2000" dirty="0" smtClean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200" dirty="0" smtClean="0"/>
              <a:t>Ett barn kan också få hjälp av socialtjänsten om he</a:t>
            </a:r>
            <a:r>
              <a:rPr lang="sv-SE" sz="3200" dirty="0"/>
              <a:t>n</a:t>
            </a:r>
            <a:r>
              <a:rPr lang="sv-SE" sz="3200" dirty="0" smtClean="0"/>
              <a:t>:</a:t>
            </a:r>
            <a:endParaRPr lang="sv-SE" sz="3200" dirty="0"/>
          </a:p>
        </p:txBody>
      </p:sp>
      <p:pic>
        <p:nvPicPr>
          <p:cNvPr id="10" name="Platshållare för bild 9"/>
          <p:cNvPicPr>
            <a:picLocks noGrp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290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tshållare för bild 14"/>
          <p:cNvPicPr>
            <a:picLocks noGrp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>
            <a:fillRect/>
          </a:stretch>
        </p:blipFill>
        <p:spPr/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Socialsekreterare</a:t>
            </a:r>
          </a:p>
          <a:p>
            <a:r>
              <a:rPr lang="sv-SE" sz="2000" dirty="0" err="1" smtClean="0"/>
              <a:t>Fältare</a:t>
            </a:r>
            <a:endParaRPr lang="sv-SE" sz="2000" dirty="0" smtClean="0"/>
          </a:p>
          <a:p>
            <a:r>
              <a:rPr lang="sv-SE" sz="2000" dirty="0" smtClean="0"/>
              <a:t>Kuratorer (på ungdomsmottagningen)</a:t>
            </a:r>
          </a:p>
          <a:p>
            <a:r>
              <a:rPr lang="sv-SE" sz="2000" dirty="0" smtClean="0"/>
              <a:t>Ungdomsbehandlare</a:t>
            </a:r>
          </a:p>
          <a:p>
            <a:r>
              <a:rPr lang="sv-SE" sz="2000" dirty="0" smtClean="0"/>
              <a:t>Familjebehandlare</a:t>
            </a:r>
          </a:p>
          <a:p>
            <a:r>
              <a:rPr lang="sv-SE" sz="2000" dirty="0" smtClean="0"/>
              <a:t>Boendestödjare</a:t>
            </a:r>
            <a:endParaRPr lang="sv-SE" sz="20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På socialtjänsten jobbar t.ex. 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44669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11"/>
          <p:cNvPicPr>
            <a:picLocks noGrp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>
            <a:fillRect/>
          </a:stretch>
        </p:blipFill>
        <p:spPr/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Alla barn och ungdomar har rätt att må bra </a:t>
            </a:r>
          </a:p>
          <a:p>
            <a:r>
              <a:rPr lang="sv-SE" sz="2000" dirty="0" smtClean="0"/>
              <a:t>Alla </a:t>
            </a:r>
            <a:r>
              <a:rPr lang="sv-SE" sz="2000" dirty="0"/>
              <a:t>barn och ungdomar har rätt att få prata med någon som lyssnar </a:t>
            </a:r>
          </a:p>
          <a:p>
            <a:r>
              <a:rPr lang="sv-SE" sz="2000" dirty="0" smtClean="0"/>
              <a:t>Alla </a:t>
            </a:r>
            <a:r>
              <a:rPr lang="sv-SE" sz="2000" dirty="0"/>
              <a:t>barn och ungdomar har rätt att bli tagna på allvar </a:t>
            </a:r>
          </a:p>
          <a:p>
            <a:r>
              <a:rPr lang="sv-SE" sz="2000" dirty="0" smtClean="0"/>
              <a:t>Det </a:t>
            </a:r>
            <a:r>
              <a:rPr lang="sv-SE" sz="2000" dirty="0"/>
              <a:t>finns hjälp och stöd att få 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 smtClean="0"/>
              <a:t>Några viktiga saker som socialtjänsten vill att barn och unga ska veta att: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98653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/>
          <p:cNvPicPr>
            <a:picLocks noGrp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>
            <a:fillRect/>
          </a:stretch>
        </p:blipFill>
        <p:spPr/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04547" y="1713297"/>
            <a:ext cx="5746282" cy="4061861"/>
          </a:xfrm>
        </p:spPr>
        <p:txBody>
          <a:bodyPr>
            <a:normAutofit/>
          </a:bodyPr>
          <a:lstStyle/>
          <a:p>
            <a:r>
              <a:rPr lang="sv-SE" sz="2000" dirty="0" smtClean="0"/>
              <a:t>Prata med en vuxen som kan hjälpa till att ta kontakt</a:t>
            </a:r>
          </a:p>
          <a:p>
            <a:r>
              <a:rPr lang="sv-SE" sz="2000" dirty="0" smtClean="0"/>
              <a:t>Ringa 08-579 </a:t>
            </a:r>
            <a:r>
              <a:rPr lang="sv-SE" sz="2000" dirty="0"/>
              <a:t>210 00 och </a:t>
            </a:r>
            <a:r>
              <a:rPr lang="sv-SE" sz="2000" dirty="0" smtClean="0"/>
              <a:t>be om </a:t>
            </a:r>
            <a:r>
              <a:rPr lang="sv-SE" sz="2000" dirty="0"/>
              <a:t>att få prata med </a:t>
            </a:r>
            <a:r>
              <a:rPr lang="sv-SE" sz="2000" dirty="0" smtClean="0"/>
              <a:t>socialtjänsten </a:t>
            </a:r>
            <a:r>
              <a:rPr lang="sv-SE" sz="2000" dirty="0"/>
              <a:t>för barn och </a:t>
            </a:r>
            <a:r>
              <a:rPr lang="sv-SE" sz="2000" dirty="0" smtClean="0"/>
              <a:t>unga</a:t>
            </a:r>
          </a:p>
          <a:p>
            <a:r>
              <a:rPr lang="sv-SE" sz="2000" dirty="0" smtClean="0"/>
              <a:t>Gå in </a:t>
            </a:r>
            <a:r>
              <a:rPr lang="sv-SE" sz="2000" dirty="0"/>
              <a:t>p</a:t>
            </a:r>
            <a:r>
              <a:rPr lang="sv-SE" sz="2000" dirty="0" smtClean="0"/>
              <a:t>å </a:t>
            </a:r>
            <a:r>
              <a:rPr lang="sv-SE" sz="2000" dirty="0"/>
              <a:t>hemsidan sollentuna.se/</a:t>
            </a:r>
            <a:r>
              <a:rPr lang="sv-SE" sz="2000" dirty="0" err="1"/>
              <a:t>socforunga</a:t>
            </a:r>
            <a:r>
              <a:rPr lang="sv-SE" sz="2000" dirty="0"/>
              <a:t> </a:t>
            </a:r>
            <a:r>
              <a:rPr lang="sv-SE" sz="2000" dirty="0" smtClean="0"/>
              <a:t>och läsa mer </a:t>
            </a:r>
            <a:r>
              <a:rPr lang="sv-SE" sz="2000" dirty="0"/>
              <a:t>om hur </a:t>
            </a:r>
            <a:r>
              <a:rPr lang="sv-SE" sz="2000" dirty="0" smtClean="0"/>
              <a:t>hen </a:t>
            </a:r>
            <a:r>
              <a:rPr lang="sv-SE" sz="2000" dirty="0"/>
              <a:t>kan kontakta </a:t>
            </a:r>
            <a:r>
              <a:rPr lang="sv-SE" sz="2000" dirty="0" smtClean="0"/>
              <a:t>socialtjänsten </a:t>
            </a:r>
          </a:p>
          <a:p>
            <a:r>
              <a:rPr lang="sv-SE" sz="2000" dirty="0" smtClean="0"/>
              <a:t>Ringa socialjouren om det är kväll eller helg på </a:t>
            </a:r>
            <a:r>
              <a:rPr lang="sv-SE" sz="2000" dirty="0"/>
              <a:t>telefonnummer 010-444 05 </a:t>
            </a:r>
            <a:r>
              <a:rPr lang="sv-SE" sz="2000" dirty="0" smtClean="0"/>
              <a:t>00 *</a:t>
            </a:r>
            <a:endParaRPr lang="sv-SE" sz="20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För att få hjälp av socialtjänsten kan barnet: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524938" y="5159141"/>
            <a:ext cx="446711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 smtClean="0"/>
              <a:t>* Socialjouren </a:t>
            </a:r>
            <a:r>
              <a:rPr lang="sv-SE" sz="1600" dirty="0"/>
              <a:t>är också en del av socialtjänsten men jobbar på kvällar, nätter och helger</a:t>
            </a:r>
          </a:p>
          <a:p>
            <a:pPr algn="l"/>
            <a:endParaRPr lang="sv-SE" sz="1600" dirty="0" smtClean="0"/>
          </a:p>
        </p:txBody>
      </p:sp>
    </p:spTree>
    <p:extLst>
      <p:ext uri="{BB962C8B-B14F-4D97-AF65-F5344CB8AC3E}">
        <p14:creationId xmlns:p14="http://schemas.microsoft.com/office/powerpoint/2010/main" val="3148305216"/>
      </p:ext>
    </p:extLst>
  </p:cSld>
  <p:clrMapOvr>
    <a:masterClrMapping/>
  </p:clrMapOvr>
</p:sld>
</file>

<file path=ppt/theme/theme1.xml><?xml version="1.0" encoding="utf-8"?>
<a:theme xmlns:a="http://schemas.openxmlformats.org/drawingml/2006/main" name="1. Mörkblå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2F0AD303-0C60-4077-8C0D-361398970F78}" vid="{373C5E42-2FBF-4233-BAAF-23A7B89BB66D}"/>
    </a:ext>
  </a:extLst>
</a:theme>
</file>

<file path=ppt/theme/theme2.xml><?xml version="1.0" encoding="utf-8"?>
<a:theme xmlns:a="http://schemas.openxmlformats.org/drawingml/2006/main" name="2. Blå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2F0AD303-0C60-4077-8C0D-361398970F78}" vid="{DA0D6744-2FAB-4AD1-ACE4-B174FD0E5054}"/>
    </a:ext>
  </a:extLst>
</a:theme>
</file>

<file path=ppt/theme/theme3.xml><?xml version="1.0" encoding="utf-8"?>
<a:theme xmlns:a="http://schemas.openxmlformats.org/drawingml/2006/main" name="3. Mörkrosa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2F0AD303-0C60-4077-8C0D-361398970F78}" vid="{E3061384-C4AC-4F32-B9FD-4469684B93F7}"/>
    </a:ext>
  </a:extLst>
</a:theme>
</file>

<file path=ppt/theme/theme4.xml><?xml version="1.0" encoding="utf-8"?>
<a:theme xmlns:a="http://schemas.openxmlformats.org/drawingml/2006/main" name="4. Ljusrosa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2F0AD303-0C60-4077-8C0D-361398970F78}" vid="{A2668CFC-311B-4CBF-A722-117A9F77B391}"/>
    </a:ext>
  </a:extLst>
</a:theme>
</file>

<file path=ppt/theme/theme5.xml><?xml version="1.0" encoding="utf-8"?>
<a:theme xmlns:a="http://schemas.openxmlformats.org/drawingml/2006/main" name="5. Gul">
  <a:themeElements>
    <a:clrScheme name="Anpassat 3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F8A4B3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Blå">
      <a:srgbClr val="0071B9"/>
    </a:custClr>
    <a:custClr name="Blå 2">
      <a:srgbClr val="55AFE9"/>
    </a:custClr>
    <a:custClr name="Blå 3">
      <a:srgbClr val="099CFB"/>
    </a:custClr>
    <a:custClr name="Blå 4">
      <a:srgbClr val="004B7B"/>
    </a:custClr>
    <a:custClr name="Blå 5">
      <a:srgbClr val="0025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öd">
      <a:srgbClr val="DC002E"/>
    </a:custClr>
    <a:custClr name="Röd 2">
      <a:srgbClr val="F8A4B3"/>
    </a:custClr>
    <a:custClr name="Röd 3">
      <a:srgbClr val="EB4F6B"/>
    </a:custClr>
    <a:custClr name="Röd 4">
      <a:srgbClr val="91001A"/>
    </a:custClr>
    <a:custClr name="Röd 5">
      <a:srgbClr val="43000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ul">
      <a:srgbClr val="FFD500"/>
    </a:custClr>
    <a:custClr name="Gul 2">
      <a:srgbClr val="FFF1AC"/>
    </a:custClr>
    <a:custClr name="Gul 3">
      <a:srgbClr val="FFE258"/>
    </a:custClr>
    <a:custClr name="Gul 4">
      <a:srgbClr val="A58800"/>
    </a:custClr>
    <a:custClr name="Gul 5">
      <a:srgbClr val="504300"/>
    </a:custClr>
  </a:custClrLst>
  <a:extLst>
    <a:ext uri="{05A4C25C-085E-4340-85A3-A5531E510DB2}">
      <thm15:themeFamily xmlns:thm15="http://schemas.microsoft.com/office/thememl/2012/main" name="Sollentuna_PPT-mall.potx" id="{2F0AD303-0C60-4077-8C0D-361398970F78}" vid="{8F41C013-AE72-4263-8ABC-BC4F51441ECD}"/>
    </a:ext>
  </a:extLst>
</a:theme>
</file>

<file path=ppt/theme/theme6.xml><?xml version="1.0" encoding="utf-8"?>
<a:theme xmlns:a="http://schemas.openxmlformats.org/drawingml/2006/main" name="Office-tema">
  <a:themeElements>
    <a:clrScheme name="Sollentuna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EB4F6B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Sollentuna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Sollentuna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071B9"/>
      </a:accent1>
      <a:accent2>
        <a:srgbClr val="55AFE9"/>
      </a:accent2>
      <a:accent3>
        <a:srgbClr val="DC002E"/>
      </a:accent3>
      <a:accent4>
        <a:srgbClr val="EB4F6B"/>
      </a:accent4>
      <a:accent5>
        <a:srgbClr val="A58800"/>
      </a:accent5>
      <a:accent6>
        <a:srgbClr val="FFD500"/>
      </a:accent6>
      <a:hlink>
        <a:srgbClr val="000000"/>
      </a:hlink>
      <a:folHlink>
        <a:srgbClr val="595959"/>
      </a:folHlink>
    </a:clrScheme>
    <a:fontScheme name="Sollentuna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dk_x00e4_nd xmlns="10c3a147-0d64-46aa-a281-dc97358e8373" xsi:nil="true"/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7785c3c1a8c888d84ed956005c4d488a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58607038f51c2c8ae8f7c256b578483b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Godk_x00e4_nd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Godk_x00e4_nd" ma:index="18" nillable="true" ma:displayName="Godkänd" ma:default="0" ma:format="Dropdown" ma:internalName="Godk_x00e4_nd">
      <xsd:simpleType>
        <xsd:restriction base="dms:Boolea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b681454-5b20-4870-936e-b523090ef0fb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3A168C-6B44-4F22-8961-BA3442B0F43A}">
  <ds:schemaRefs>
    <ds:schemaRef ds:uri="http://purl.org/dc/elements/1.1/"/>
    <ds:schemaRef ds:uri="http://schemas.microsoft.com/office/2006/metadata/properties"/>
    <ds:schemaRef ds:uri="10c3a147-0d64-46aa-a281-dc97358e8373"/>
    <ds:schemaRef ds:uri="http://purl.org/dc/terms/"/>
    <ds:schemaRef ds:uri="http://schemas.microsoft.com/office/2006/documentManagement/types"/>
    <ds:schemaRef ds:uri="http://schemas.microsoft.com/office/infopath/2007/PartnerControls"/>
    <ds:schemaRef ds:uri="d7532cd0-e888-47d6-8f58-db0210f25002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6FC5A5-DCC7-4402-94B2-6D0DBF8C7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17A456-6978-48DB-981B-4B8FE78B9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Sollentuna_PPT-mall</Template>
  <TotalTime>82</TotalTime>
  <Words>403</Words>
  <Application>Microsoft Office PowerPoint</Application>
  <PresentationFormat>Bredbild</PresentationFormat>
  <Paragraphs>51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Calibri-Light</vt:lpstr>
      <vt:lpstr>1. Mörkblå</vt:lpstr>
      <vt:lpstr>2. Blå</vt:lpstr>
      <vt:lpstr>3. Mörkrosa</vt:lpstr>
      <vt:lpstr>4. Ljusrosa</vt:lpstr>
      <vt:lpstr>5. Gul</vt:lpstr>
      <vt:lpstr>PowerPoint-presentation</vt:lpstr>
      <vt:lpstr>PowerPoint-presentation</vt:lpstr>
      <vt:lpstr>Socialtjänsten finns:</vt:lpstr>
      <vt:lpstr>Var finns socialtjänsten?</vt:lpstr>
      <vt:lpstr>Familjer kan få stöd och hjälp av socialtjänsten </vt:lpstr>
      <vt:lpstr>Ett barn kan också få hjälp av socialtjänsten om hen:</vt:lpstr>
      <vt:lpstr>På socialtjänsten jobbar t.ex. </vt:lpstr>
      <vt:lpstr>Några viktiga saker som socialtjänsten vill att barn och unga ska veta att:</vt:lpstr>
      <vt:lpstr>För att få hjälp av socialtjänsten kan barnet:</vt:lpstr>
      <vt:lpstr>Ibland behöver ett barn bo någon annanstans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Veronica Engström</dc:creator>
  <cp:lastModifiedBy>Veronica Engström</cp:lastModifiedBy>
  <cp:revision>17</cp:revision>
  <dcterms:created xsi:type="dcterms:W3CDTF">2023-11-09T09:22:47Z</dcterms:created>
  <dcterms:modified xsi:type="dcterms:W3CDTF">2024-01-26T08:48:47Z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MediaServiceImageTags">
    <vt:lpwstr/>
  </property>
</Properties>
</file>